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69" r:id="rId1"/>
  </p:sldMasterIdLst>
  <p:notesMasterIdLst>
    <p:notesMasterId r:id="rId58"/>
  </p:notesMasterIdLst>
  <p:handoutMasterIdLst>
    <p:handoutMasterId r:id="rId59"/>
  </p:handoutMasterIdLst>
  <p:sldIdLst>
    <p:sldId id="256" r:id="rId2"/>
    <p:sldId id="259" r:id="rId3"/>
    <p:sldId id="260" r:id="rId4"/>
    <p:sldId id="261" r:id="rId5"/>
    <p:sldId id="262" r:id="rId6"/>
    <p:sldId id="263" r:id="rId7"/>
    <p:sldId id="264" r:id="rId8"/>
    <p:sldId id="267" r:id="rId9"/>
    <p:sldId id="268" r:id="rId10"/>
    <p:sldId id="269" r:id="rId11"/>
    <p:sldId id="270" r:id="rId12"/>
    <p:sldId id="271" r:id="rId13"/>
    <p:sldId id="272" r:id="rId14"/>
    <p:sldId id="273" r:id="rId15"/>
    <p:sldId id="274" r:id="rId16"/>
    <p:sldId id="275" r:id="rId17"/>
    <p:sldId id="277" r:id="rId18"/>
    <p:sldId id="278" r:id="rId19"/>
    <p:sldId id="279" r:id="rId20"/>
    <p:sldId id="281" r:id="rId21"/>
    <p:sldId id="280" r:id="rId22"/>
    <p:sldId id="284" r:id="rId23"/>
    <p:sldId id="285" r:id="rId24"/>
    <p:sldId id="286" r:id="rId25"/>
    <p:sldId id="287" r:id="rId26"/>
    <p:sldId id="288" r:id="rId27"/>
    <p:sldId id="289" r:id="rId28"/>
    <p:sldId id="290" r:id="rId29"/>
    <p:sldId id="294" r:id="rId30"/>
    <p:sldId id="295" r:id="rId31"/>
    <p:sldId id="296" r:id="rId32"/>
    <p:sldId id="298" r:id="rId33"/>
    <p:sldId id="292" r:id="rId34"/>
    <p:sldId id="297" r:id="rId35"/>
    <p:sldId id="300" r:id="rId36"/>
    <p:sldId id="301" r:id="rId37"/>
    <p:sldId id="302" r:id="rId38"/>
    <p:sldId id="303" r:id="rId39"/>
    <p:sldId id="304" r:id="rId40"/>
    <p:sldId id="305" r:id="rId41"/>
    <p:sldId id="306" r:id="rId42"/>
    <p:sldId id="307" r:id="rId43"/>
    <p:sldId id="308" r:id="rId44"/>
    <p:sldId id="309" r:id="rId45"/>
    <p:sldId id="293" r:id="rId46"/>
    <p:sldId id="299" r:id="rId47"/>
    <p:sldId id="310" r:id="rId48"/>
    <p:sldId id="311" r:id="rId49"/>
    <p:sldId id="312" r:id="rId50"/>
    <p:sldId id="313" r:id="rId51"/>
    <p:sldId id="314" r:id="rId52"/>
    <p:sldId id="315" r:id="rId53"/>
    <p:sldId id="316" r:id="rId54"/>
    <p:sldId id="283" r:id="rId55"/>
    <p:sldId id="291" r:id="rId56"/>
    <p:sldId id="317" r:id="rId5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51" d="100"/>
          <a:sy n="151" d="100"/>
        </p:scale>
        <p:origin x="654" y="15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diagrams/_rels/data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svg"/><Relationship Id="rId1" Type="http://schemas.openxmlformats.org/officeDocument/2006/relationships/image" Target="../media/image1.png"/><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diagrams/_rels/drawing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svg"/><Relationship Id="rId1" Type="http://schemas.openxmlformats.org/officeDocument/2006/relationships/image" Target="../media/image1.png"/><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B1E5782-D6BA-4E83-AD97-55CA450E6B87}" type="doc">
      <dgm:prSet loTypeId="urn:microsoft.com/office/officeart/2005/8/layout/radial6" loCatId="cycle" qsTypeId="urn:microsoft.com/office/officeart/2005/8/quickstyle/simple3" qsCatId="simple" csTypeId="urn:microsoft.com/office/officeart/2005/8/colors/accent1_2" csCatId="accent1" phldr="1"/>
      <dgm:spPr/>
      <dgm:t>
        <a:bodyPr/>
        <a:lstStyle/>
        <a:p>
          <a:endParaRPr lang="en-US"/>
        </a:p>
      </dgm:t>
    </dgm:pt>
    <dgm:pt modelId="{B0F6B3FE-FBF5-47F8-B06B-F010C987E688}">
      <dgm:prSet phldrT="[Text]" custT="1"/>
      <dgm:spPr/>
      <dgm:t>
        <a:bodyPr/>
        <a:lstStyle/>
        <a:p>
          <a:r>
            <a:rPr lang="en-US" sz="2000" b="1" dirty="0">
              <a:latin typeface="+mn-lt"/>
              <a:cs typeface="Times New Roman" panose="02020603050405020304" pitchFamily="18" charset="0"/>
            </a:rPr>
            <a:t>ABBA</a:t>
          </a:r>
          <a:endParaRPr lang="en-US" sz="2800" b="1" dirty="0">
            <a:latin typeface="+mn-lt"/>
            <a:cs typeface="Times New Roman" panose="02020603050405020304" pitchFamily="18" charset="0"/>
          </a:endParaRPr>
        </a:p>
      </dgm:t>
    </dgm:pt>
    <dgm:pt modelId="{2F1656B7-CE2D-40EC-8281-70AC32DC71C3}" type="parTrans" cxnId="{1341E86E-3B82-45F7-8671-CFFE569EACDA}">
      <dgm:prSet/>
      <dgm:spPr/>
      <dgm:t>
        <a:bodyPr/>
        <a:lstStyle/>
        <a:p>
          <a:endParaRPr lang="en-US"/>
        </a:p>
      </dgm:t>
    </dgm:pt>
    <dgm:pt modelId="{9B4576AB-FFEE-46AA-9CE7-7BE8139919D9}" type="sibTrans" cxnId="{1341E86E-3B82-45F7-8671-CFFE569EACDA}">
      <dgm:prSet/>
      <dgm:spPr/>
      <dgm:t>
        <a:bodyPr/>
        <a:lstStyle/>
        <a:p>
          <a:endParaRPr lang="en-US"/>
        </a:p>
      </dgm:t>
    </dgm:pt>
    <dgm:pt modelId="{7E393180-1A7F-44D1-AF13-F074F1B2F3B1}">
      <dgm:prSet phldrT="[Text]" custT="1"/>
      <dgm:spPr/>
      <dgm:t>
        <a:bodyPr/>
        <a:lstStyle/>
        <a:p>
          <a:fld id="{BCB07448-2B5C-4204-8BCD-E3B192D9F634}" type="CATEGORYNAME">
            <a:rPr lang="en-US" sz="1400" b="0" smtClean="0"/>
            <a:pPr/>
            <a:t>INTRODUCTION</a:t>
          </a:fld>
          <a:endParaRPr lang="en-US" sz="800" b="0" dirty="0"/>
        </a:p>
      </dgm:t>
    </dgm:pt>
    <dgm:pt modelId="{872CD7CD-A295-4FF0-A7D8-A87B57411D0F}" type="parTrans" cxnId="{41B1457A-8F15-4BA0-8F10-8630583AF791}">
      <dgm:prSet/>
      <dgm:spPr/>
      <dgm:t>
        <a:bodyPr/>
        <a:lstStyle/>
        <a:p>
          <a:endParaRPr lang="en-US"/>
        </a:p>
      </dgm:t>
    </dgm:pt>
    <dgm:pt modelId="{380A65E7-3394-4276-AFDC-F447EFAF07C2}" type="sibTrans" cxnId="{41B1457A-8F15-4BA0-8F10-8630583AF791}">
      <dgm:prSet/>
      <dgm:spPr/>
      <dgm:t>
        <a:bodyPr/>
        <a:lstStyle/>
        <a:p>
          <a:endParaRPr lang="en-US"/>
        </a:p>
      </dgm:t>
    </dgm:pt>
    <dgm:pt modelId="{D5935C3A-A5E0-4A1B-B008-68D29E4E7897}">
      <dgm:prSet phldrT="[Text]" custT="1"/>
      <dgm:spPr/>
      <dgm:t>
        <a:bodyPr/>
        <a:lstStyle/>
        <a:p>
          <a:fld id="{3CA1C559-12CC-47D9-BA66-2108E5267674}" type="CATEGORYNAME">
            <a:rPr lang="en-US" sz="1400" b="0" smtClean="0"/>
            <a:pPr/>
            <a:t>SYSTEM ANALYSIS</a:t>
          </a:fld>
          <a:endParaRPr lang="en-US" sz="1100" b="0" dirty="0"/>
        </a:p>
      </dgm:t>
    </dgm:pt>
    <dgm:pt modelId="{05F7554D-4DA3-49A2-91D4-247745EFB6AF}" type="parTrans" cxnId="{41A32C32-E735-4275-8657-453287779B64}">
      <dgm:prSet/>
      <dgm:spPr/>
      <dgm:t>
        <a:bodyPr/>
        <a:lstStyle/>
        <a:p>
          <a:endParaRPr lang="en-US"/>
        </a:p>
      </dgm:t>
    </dgm:pt>
    <dgm:pt modelId="{F3AAF498-E228-4A55-ABF2-7BF203496423}" type="sibTrans" cxnId="{41A32C32-E735-4275-8657-453287779B64}">
      <dgm:prSet/>
      <dgm:spPr/>
      <dgm:t>
        <a:bodyPr/>
        <a:lstStyle/>
        <a:p>
          <a:endParaRPr lang="en-US"/>
        </a:p>
      </dgm:t>
    </dgm:pt>
    <dgm:pt modelId="{BFDC4DFA-9DF4-4C6F-A331-AA02F51916B5}">
      <dgm:prSet phldrT="[Text]"/>
      <dgm:spPr/>
      <dgm:t>
        <a:bodyPr/>
        <a:lstStyle/>
        <a:p>
          <a:r>
            <a:rPr lang="en-US" dirty="0"/>
            <a:t>DESIGN CONSIDERATION</a:t>
          </a:r>
        </a:p>
      </dgm:t>
    </dgm:pt>
    <dgm:pt modelId="{83019C93-564A-4D9E-8FF6-EC180F030630}" type="parTrans" cxnId="{842AB45C-ED6D-4EA7-80D3-C59EA048F724}">
      <dgm:prSet/>
      <dgm:spPr/>
      <dgm:t>
        <a:bodyPr/>
        <a:lstStyle/>
        <a:p>
          <a:endParaRPr lang="en-US"/>
        </a:p>
      </dgm:t>
    </dgm:pt>
    <dgm:pt modelId="{7F95A007-0743-43DB-9A78-368BF61BD21C}" type="sibTrans" cxnId="{842AB45C-ED6D-4EA7-80D3-C59EA048F724}">
      <dgm:prSet/>
      <dgm:spPr/>
      <dgm:t>
        <a:bodyPr/>
        <a:lstStyle/>
        <a:p>
          <a:endParaRPr lang="en-US"/>
        </a:p>
      </dgm:t>
    </dgm:pt>
    <dgm:pt modelId="{751CC619-8EC9-4DC4-9F69-A30CBA14C512}">
      <dgm:prSet phldrT="[Text]"/>
      <dgm:spPr/>
      <dgm:t>
        <a:bodyPr/>
        <a:lstStyle/>
        <a:p>
          <a:r>
            <a:rPr lang="en-US" dirty="0">
              <a:latin typeface="+mn-lt"/>
            </a:rPr>
            <a:t>IMPLEMENTATION AND      VALIDATION</a:t>
          </a:r>
        </a:p>
      </dgm:t>
    </dgm:pt>
    <dgm:pt modelId="{6852FD10-EBF9-417B-BFFA-F09959CD6F72}" type="parTrans" cxnId="{77900EEC-DC62-4FB4-BF1E-189C1CBD0093}">
      <dgm:prSet/>
      <dgm:spPr/>
      <dgm:t>
        <a:bodyPr/>
        <a:lstStyle/>
        <a:p>
          <a:endParaRPr lang="en-US"/>
        </a:p>
      </dgm:t>
    </dgm:pt>
    <dgm:pt modelId="{E6F3A543-0575-4400-9713-8C7CD8761C97}" type="sibTrans" cxnId="{77900EEC-DC62-4FB4-BF1E-189C1CBD0093}">
      <dgm:prSet/>
      <dgm:spPr/>
      <dgm:t>
        <a:bodyPr/>
        <a:lstStyle/>
        <a:p>
          <a:endParaRPr lang="en-US"/>
        </a:p>
      </dgm:t>
    </dgm:pt>
    <dgm:pt modelId="{25104924-5B9D-4259-9D76-E9AC724DAC5B}">
      <dgm:prSet phldrT="[Text]"/>
      <dgm:spPr/>
      <dgm:t>
        <a:bodyPr/>
        <a:lstStyle/>
        <a:p>
          <a:fld id="{E21D0084-BE59-4D13-8E55-F74E3B24D17D}" type="CATEGORYNAME">
            <a:rPr lang="en-US" smtClean="0"/>
            <a:pPr/>
            <a:t>SYSTEM DESIGN</a:t>
          </a:fld>
          <a:endParaRPr lang="en-US" dirty="0"/>
        </a:p>
      </dgm:t>
    </dgm:pt>
    <dgm:pt modelId="{3490705C-441E-4410-94E7-30EB4B8CEA1A}" type="parTrans" cxnId="{75CAFF7A-6E66-427D-BA82-D7BFC9C3214C}">
      <dgm:prSet/>
      <dgm:spPr/>
      <dgm:t>
        <a:bodyPr/>
        <a:lstStyle/>
        <a:p>
          <a:endParaRPr lang="en-US"/>
        </a:p>
      </dgm:t>
    </dgm:pt>
    <dgm:pt modelId="{0BABE62C-2F8A-4C59-A32E-FFC5D074A402}" type="sibTrans" cxnId="{75CAFF7A-6E66-427D-BA82-D7BFC9C3214C}">
      <dgm:prSet/>
      <dgm:spPr/>
      <dgm:t>
        <a:bodyPr/>
        <a:lstStyle/>
        <a:p>
          <a:endParaRPr lang="en-US"/>
        </a:p>
      </dgm:t>
    </dgm:pt>
    <dgm:pt modelId="{ED1671D0-106B-478F-A076-C494166C2FB5}" type="pres">
      <dgm:prSet presAssocID="{4B1E5782-D6BA-4E83-AD97-55CA450E6B87}" presName="Name0" presStyleCnt="0">
        <dgm:presLayoutVars>
          <dgm:chMax val="1"/>
          <dgm:dir/>
          <dgm:animLvl val="ctr"/>
          <dgm:resizeHandles val="exact"/>
        </dgm:presLayoutVars>
      </dgm:prSet>
      <dgm:spPr/>
    </dgm:pt>
    <dgm:pt modelId="{92DC2A02-5762-43FC-8F78-38740A3B9509}" type="pres">
      <dgm:prSet presAssocID="{B0F6B3FE-FBF5-47F8-B06B-F010C987E688}" presName="centerShape" presStyleLbl="node0" presStyleIdx="0" presStyleCnt="1" custScaleX="69807" custScaleY="66696"/>
      <dgm:spPr/>
    </dgm:pt>
    <dgm:pt modelId="{4AFDAF4C-89E0-4F3E-AD1D-5B6043B88546}" type="pres">
      <dgm:prSet presAssocID="{7E393180-1A7F-44D1-AF13-F074F1B2F3B1}" presName="node" presStyleLbl="node1" presStyleIdx="0" presStyleCnt="5" custScaleX="171984" custScaleY="107490">
        <dgm:presLayoutVars>
          <dgm:bulletEnabled val="1"/>
        </dgm:presLayoutVars>
      </dgm:prSet>
      <dgm:spPr/>
    </dgm:pt>
    <dgm:pt modelId="{147767BA-FF00-44D4-AA24-9C4139D1D77D}" type="pres">
      <dgm:prSet presAssocID="{7E393180-1A7F-44D1-AF13-F074F1B2F3B1}" presName="dummy" presStyleCnt="0"/>
      <dgm:spPr/>
    </dgm:pt>
    <dgm:pt modelId="{2CBDEA2E-F077-4A09-86C5-7E9E1AEA82FC}" type="pres">
      <dgm:prSet presAssocID="{380A65E7-3394-4276-AFDC-F447EFAF07C2}" presName="sibTrans" presStyleLbl="sibTrans2D1" presStyleIdx="0" presStyleCnt="5"/>
      <dgm:spPr/>
    </dgm:pt>
    <dgm:pt modelId="{AEAB0970-D839-49D5-B1E3-D48A1C80C678}" type="pres">
      <dgm:prSet presAssocID="{D5935C3A-A5E0-4A1B-B008-68D29E4E7897}" presName="node" presStyleLbl="node1" presStyleIdx="1" presStyleCnt="5" custScaleX="171984" custScaleY="107490" custRadScaleRad="115228" custRadScaleInc="9015">
        <dgm:presLayoutVars>
          <dgm:bulletEnabled val="1"/>
        </dgm:presLayoutVars>
      </dgm:prSet>
      <dgm:spPr/>
    </dgm:pt>
    <dgm:pt modelId="{A6A09E43-FF34-472C-ACCB-F447A55BB776}" type="pres">
      <dgm:prSet presAssocID="{D5935C3A-A5E0-4A1B-B008-68D29E4E7897}" presName="dummy" presStyleCnt="0"/>
      <dgm:spPr/>
    </dgm:pt>
    <dgm:pt modelId="{C0124E51-F854-4B15-BCBE-5ED994383718}" type="pres">
      <dgm:prSet presAssocID="{F3AAF498-E228-4A55-ABF2-7BF203496423}" presName="sibTrans" presStyleLbl="sibTrans2D1" presStyleIdx="1" presStyleCnt="5" custLinFactNeighborX="2085"/>
      <dgm:spPr/>
    </dgm:pt>
    <dgm:pt modelId="{3F6452AD-4C0B-470F-9023-6C6004C7EB6E}" type="pres">
      <dgm:prSet presAssocID="{BFDC4DFA-9DF4-4C6F-A331-AA02F51916B5}" presName="node" presStyleLbl="node1" presStyleIdx="2" presStyleCnt="5" custScaleX="171984" custScaleY="107490" custRadScaleRad="107348" custRadScaleInc="-19632">
        <dgm:presLayoutVars>
          <dgm:bulletEnabled val="1"/>
        </dgm:presLayoutVars>
      </dgm:prSet>
      <dgm:spPr/>
    </dgm:pt>
    <dgm:pt modelId="{BE92717A-B203-43A4-B86C-0122952180D0}" type="pres">
      <dgm:prSet presAssocID="{BFDC4DFA-9DF4-4C6F-A331-AA02F51916B5}" presName="dummy" presStyleCnt="0"/>
      <dgm:spPr/>
    </dgm:pt>
    <dgm:pt modelId="{06B83688-6E09-4291-B0A0-9873296481E9}" type="pres">
      <dgm:prSet presAssocID="{7F95A007-0743-43DB-9A78-368BF61BD21C}" presName="sibTrans" presStyleLbl="sibTrans2D1" presStyleIdx="2" presStyleCnt="5"/>
      <dgm:spPr/>
    </dgm:pt>
    <dgm:pt modelId="{0B7B5D8C-1286-45D3-8E6E-2DF86F33CC1B}" type="pres">
      <dgm:prSet presAssocID="{25104924-5B9D-4259-9D76-E9AC724DAC5B}" presName="node" presStyleLbl="node1" presStyleIdx="3" presStyleCnt="5" custScaleX="171984" custScaleY="107490" custRadScaleRad="109944" custRadScaleInc="21496">
        <dgm:presLayoutVars>
          <dgm:bulletEnabled val="1"/>
        </dgm:presLayoutVars>
      </dgm:prSet>
      <dgm:spPr/>
    </dgm:pt>
    <dgm:pt modelId="{44CCACE4-69DD-4FBA-B967-BD6223CD2CB0}" type="pres">
      <dgm:prSet presAssocID="{25104924-5B9D-4259-9D76-E9AC724DAC5B}" presName="dummy" presStyleCnt="0"/>
      <dgm:spPr/>
    </dgm:pt>
    <dgm:pt modelId="{BADDE9A3-B6B9-4347-8B03-833766F70DA1}" type="pres">
      <dgm:prSet presAssocID="{0BABE62C-2F8A-4C59-A32E-FFC5D074A402}" presName="sibTrans" presStyleLbl="sibTrans2D1" presStyleIdx="3" presStyleCnt="5" custScaleY="124376"/>
      <dgm:spPr/>
    </dgm:pt>
    <dgm:pt modelId="{46DCE89D-C3BF-48EF-B792-646B2017444A}" type="pres">
      <dgm:prSet presAssocID="{751CC619-8EC9-4DC4-9F69-A30CBA14C512}" presName="node" presStyleLbl="node1" presStyleIdx="4" presStyleCnt="5" custScaleX="171984" custScaleY="107490" custRadScaleRad="124433" custRadScaleInc="-14010">
        <dgm:presLayoutVars>
          <dgm:bulletEnabled val="1"/>
        </dgm:presLayoutVars>
      </dgm:prSet>
      <dgm:spPr/>
    </dgm:pt>
    <dgm:pt modelId="{C7BA7F91-1A0A-44A5-84DB-B5FEE60765B9}" type="pres">
      <dgm:prSet presAssocID="{751CC619-8EC9-4DC4-9F69-A30CBA14C512}" presName="dummy" presStyleCnt="0"/>
      <dgm:spPr/>
    </dgm:pt>
    <dgm:pt modelId="{A5E20EC4-EAE6-4A3F-9AF6-900905CA9046}" type="pres">
      <dgm:prSet presAssocID="{E6F3A543-0575-4400-9713-8C7CD8761C97}" presName="sibTrans" presStyleLbl="sibTrans2D1" presStyleIdx="4" presStyleCnt="5"/>
      <dgm:spPr/>
    </dgm:pt>
  </dgm:ptLst>
  <dgm:cxnLst>
    <dgm:cxn modelId="{23AAC90C-29B3-4978-9F16-53A5BAC55A2C}" type="presOf" srcId="{25104924-5B9D-4259-9D76-E9AC724DAC5B}" destId="{0B7B5D8C-1286-45D3-8E6E-2DF86F33CC1B}" srcOrd="0" destOrd="0" presId="urn:microsoft.com/office/officeart/2005/8/layout/radial6"/>
    <dgm:cxn modelId="{B08C7B12-104E-4F3C-A832-06EAE0F44A8F}" type="presOf" srcId="{F3AAF498-E228-4A55-ABF2-7BF203496423}" destId="{C0124E51-F854-4B15-BCBE-5ED994383718}" srcOrd="0" destOrd="0" presId="urn:microsoft.com/office/officeart/2005/8/layout/radial6"/>
    <dgm:cxn modelId="{C3DCBB1C-A54D-4D8F-8370-52E1F5ED592C}" type="presOf" srcId="{0BABE62C-2F8A-4C59-A32E-FFC5D074A402}" destId="{BADDE9A3-B6B9-4347-8B03-833766F70DA1}" srcOrd="0" destOrd="0" presId="urn:microsoft.com/office/officeart/2005/8/layout/radial6"/>
    <dgm:cxn modelId="{41A32C32-E735-4275-8657-453287779B64}" srcId="{B0F6B3FE-FBF5-47F8-B06B-F010C987E688}" destId="{D5935C3A-A5E0-4A1B-B008-68D29E4E7897}" srcOrd="1" destOrd="0" parTransId="{05F7554D-4DA3-49A2-91D4-247745EFB6AF}" sibTransId="{F3AAF498-E228-4A55-ABF2-7BF203496423}"/>
    <dgm:cxn modelId="{842AB45C-ED6D-4EA7-80D3-C59EA048F724}" srcId="{B0F6B3FE-FBF5-47F8-B06B-F010C987E688}" destId="{BFDC4DFA-9DF4-4C6F-A331-AA02F51916B5}" srcOrd="2" destOrd="0" parTransId="{83019C93-564A-4D9E-8FF6-EC180F030630}" sibTransId="{7F95A007-0743-43DB-9A78-368BF61BD21C}"/>
    <dgm:cxn modelId="{1341E86E-3B82-45F7-8671-CFFE569EACDA}" srcId="{4B1E5782-D6BA-4E83-AD97-55CA450E6B87}" destId="{B0F6B3FE-FBF5-47F8-B06B-F010C987E688}" srcOrd="0" destOrd="0" parTransId="{2F1656B7-CE2D-40EC-8281-70AC32DC71C3}" sibTransId="{9B4576AB-FFEE-46AA-9CE7-7BE8139919D9}"/>
    <dgm:cxn modelId="{2BB78D52-101C-46DA-B1EC-E8198254F2DB}" type="presOf" srcId="{4B1E5782-D6BA-4E83-AD97-55CA450E6B87}" destId="{ED1671D0-106B-478F-A076-C494166C2FB5}" srcOrd="0" destOrd="0" presId="urn:microsoft.com/office/officeart/2005/8/layout/radial6"/>
    <dgm:cxn modelId="{7443E058-D0A1-4AF2-BE64-55B8F969C5E0}" type="presOf" srcId="{380A65E7-3394-4276-AFDC-F447EFAF07C2}" destId="{2CBDEA2E-F077-4A09-86C5-7E9E1AEA82FC}" srcOrd="0" destOrd="0" presId="urn:microsoft.com/office/officeart/2005/8/layout/radial6"/>
    <dgm:cxn modelId="{41B1457A-8F15-4BA0-8F10-8630583AF791}" srcId="{B0F6B3FE-FBF5-47F8-B06B-F010C987E688}" destId="{7E393180-1A7F-44D1-AF13-F074F1B2F3B1}" srcOrd="0" destOrd="0" parTransId="{872CD7CD-A295-4FF0-A7D8-A87B57411D0F}" sibTransId="{380A65E7-3394-4276-AFDC-F447EFAF07C2}"/>
    <dgm:cxn modelId="{75CAFF7A-6E66-427D-BA82-D7BFC9C3214C}" srcId="{B0F6B3FE-FBF5-47F8-B06B-F010C987E688}" destId="{25104924-5B9D-4259-9D76-E9AC724DAC5B}" srcOrd="3" destOrd="0" parTransId="{3490705C-441E-4410-94E7-30EB4B8CEA1A}" sibTransId="{0BABE62C-2F8A-4C59-A32E-FFC5D074A402}"/>
    <dgm:cxn modelId="{D81A0489-CF77-40CC-92FB-A3B2A22E8499}" type="presOf" srcId="{B0F6B3FE-FBF5-47F8-B06B-F010C987E688}" destId="{92DC2A02-5762-43FC-8F78-38740A3B9509}" srcOrd="0" destOrd="0" presId="urn:microsoft.com/office/officeart/2005/8/layout/radial6"/>
    <dgm:cxn modelId="{A9064AA2-4529-4249-BE32-0A3BA1A4C67B}" type="presOf" srcId="{D5935C3A-A5E0-4A1B-B008-68D29E4E7897}" destId="{AEAB0970-D839-49D5-B1E3-D48A1C80C678}" srcOrd="0" destOrd="0" presId="urn:microsoft.com/office/officeart/2005/8/layout/radial6"/>
    <dgm:cxn modelId="{AB8670AA-2769-475A-A743-71D305BB11DB}" type="presOf" srcId="{BFDC4DFA-9DF4-4C6F-A331-AA02F51916B5}" destId="{3F6452AD-4C0B-470F-9023-6C6004C7EB6E}" srcOrd="0" destOrd="0" presId="urn:microsoft.com/office/officeart/2005/8/layout/radial6"/>
    <dgm:cxn modelId="{48BF7DB1-F517-4B41-96AD-590D8571546F}" type="presOf" srcId="{E6F3A543-0575-4400-9713-8C7CD8761C97}" destId="{A5E20EC4-EAE6-4A3F-9AF6-900905CA9046}" srcOrd="0" destOrd="0" presId="urn:microsoft.com/office/officeart/2005/8/layout/radial6"/>
    <dgm:cxn modelId="{DC999CB4-83DC-4037-A6A5-83FBD54EA5B2}" type="presOf" srcId="{751CC619-8EC9-4DC4-9F69-A30CBA14C512}" destId="{46DCE89D-C3BF-48EF-B792-646B2017444A}" srcOrd="0" destOrd="0" presId="urn:microsoft.com/office/officeart/2005/8/layout/radial6"/>
    <dgm:cxn modelId="{77900EEC-DC62-4FB4-BF1E-189C1CBD0093}" srcId="{B0F6B3FE-FBF5-47F8-B06B-F010C987E688}" destId="{751CC619-8EC9-4DC4-9F69-A30CBA14C512}" srcOrd="4" destOrd="0" parTransId="{6852FD10-EBF9-417B-BFFA-F09959CD6F72}" sibTransId="{E6F3A543-0575-4400-9713-8C7CD8761C97}"/>
    <dgm:cxn modelId="{DD7442FB-0C7B-4CE3-8D37-B412847DAFFE}" type="presOf" srcId="{7E393180-1A7F-44D1-AF13-F074F1B2F3B1}" destId="{4AFDAF4C-89E0-4F3E-AD1D-5B6043B88546}" srcOrd="0" destOrd="0" presId="urn:microsoft.com/office/officeart/2005/8/layout/radial6"/>
    <dgm:cxn modelId="{B0124AFD-8C2D-4DB9-A179-90087FD724B4}" type="presOf" srcId="{7F95A007-0743-43DB-9A78-368BF61BD21C}" destId="{06B83688-6E09-4291-B0A0-9873296481E9}" srcOrd="0" destOrd="0" presId="urn:microsoft.com/office/officeart/2005/8/layout/radial6"/>
    <dgm:cxn modelId="{ED5EC454-13C6-4C2D-8E00-4B694702E7F6}" type="presParOf" srcId="{ED1671D0-106B-478F-A076-C494166C2FB5}" destId="{92DC2A02-5762-43FC-8F78-38740A3B9509}" srcOrd="0" destOrd="0" presId="urn:microsoft.com/office/officeart/2005/8/layout/radial6"/>
    <dgm:cxn modelId="{D8856AEE-A342-4144-BFB2-BC75D47F502A}" type="presParOf" srcId="{ED1671D0-106B-478F-A076-C494166C2FB5}" destId="{4AFDAF4C-89E0-4F3E-AD1D-5B6043B88546}" srcOrd="1" destOrd="0" presId="urn:microsoft.com/office/officeart/2005/8/layout/radial6"/>
    <dgm:cxn modelId="{166E523E-34B5-4518-90B9-0BE47C2507A3}" type="presParOf" srcId="{ED1671D0-106B-478F-A076-C494166C2FB5}" destId="{147767BA-FF00-44D4-AA24-9C4139D1D77D}" srcOrd="2" destOrd="0" presId="urn:microsoft.com/office/officeart/2005/8/layout/radial6"/>
    <dgm:cxn modelId="{561B4D34-DC50-4C37-8A94-43898FFD697A}" type="presParOf" srcId="{ED1671D0-106B-478F-A076-C494166C2FB5}" destId="{2CBDEA2E-F077-4A09-86C5-7E9E1AEA82FC}" srcOrd="3" destOrd="0" presId="urn:microsoft.com/office/officeart/2005/8/layout/radial6"/>
    <dgm:cxn modelId="{EAA1A038-F2DF-4C64-B299-77293C648ED4}" type="presParOf" srcId="{ED1671D0-106B-478F-A076-C494166C2FB5}" destId="{AEAB0970-D839-49D5-B1E3-D48A1C80C678}" srcOrd="4" destOrd="0" presId="urn:microsoft.com/office/officeart/2005/8/layout/radial6"/>
    <dgm:cxn modelId="{AB027B69-0025-41D2-9481-8F35DE7EFF0F}" type="presParOf" srcId="{ED1671D0-106B-478F-A076-C494166C2FB5}" destId="{A6A09E43-FF34-472C-ACCB-F447A55BB776}" srcOrd="5" destOrd="0" presId="urn:microsoft.com/office/officeart/2005/8/layout/radial6"/>
    <dgm:cxn modelId="{AA19BC33-3FEC-4FC8-B524-046F414D2070}" type="presParOf" srcId="{ED1671D0-106B-478F-A076-C494166C2FB5}" destId="{C0124E51-F854-4B15-BCBE-5ED994383718}" srcOrd="6" destOrd="0" presId="urn:microsoft.com/office/officeart/2005/8/layout/radial6"/>
    <dgm:cxn modelId="{A7D6BC00-8EDA-4D7F-B1AD-8074EF864E8E}" type="presParOf" srcId="{ED1671D0-106B-478F-A076-C494166C2FB5}" destId="{3F6452AD-4C0B-470F-9023-6C6004C7EB6E}" srcOrd="7" destOrd="0" presId="urn:microsoft.com/office/officeart/2005/8/layout/radial6"/>
    <dgm:cxn modelId="{A41444DE-60DA-4390-8356-7771C5DC7CA7}" type="presParOf" srcId="{ED1671D0-106B-478F-A076-C494166C2FB5}" destId="{BE92717A-B203-43A4-B86C-0122952180D0}" srcOrd="8" destOrd="0" presId="urn:microsoft.com/office/officeart/2005/8/layout/radial6"/>
    <dgm:cxn modelId="{1AB541E7-2C80-4DF6-90FD-E4DA9D8E366E}" type="presParOf" srcId="{ED1671D0-106B-478F-A076-C494166C2FB5}" destId="{06B83688-6E09-4291-B0A0-9873296481E9}" srcOrd="9" destOrd="0" presId="urn:microsoft.com/office/officeart/2005/8/layout/radial6"/>
    <dgm:cxn modelId="{9ACF8913-1BDE-41CD-BA6E-482017C435DD}" type="presParOf" srcId="{ED1671D0-106B-478F-A076-C494166C2FB5}" destId="{0B7B5D8C-1286-45D3-8E6E-2DF86F33CC1B}" srcOrd="10" destOrd="0" presId="urn:microsoft.com/office/officeart/2005/8/layout/radial6"/>
    <dgm:cxn modelId="{E419C0CD-7A46-456A-A9D5-E08368BD8951}" type="presParOf" srcId="{ED1671D0-106B-478F-A076-C494166C2FB5}" destId="{44CCACE4-69DD-4FBA-B967-BD6223CD2CB0}" srcOrd="11" destOrd="0" presId="urn:microsoft.com/office/officeart/2005/8/layout/radial6"/>
    <dgm:cxn modelId="{BACD2CF9-27BD-4319-853C-C005FE5D80FD}" type="presParOf" srcId="{ED1671D0-106B-478F-A076-C494166C2FB5}" destId="{BADDE9A3-B6B9-4347-8B03-833766F70DA1}" srcOrd="12" destOrd="0" presId="urn:microsoft.com/office/officeart/2005/8/layout/radial6"/>
    <dgm:cxn modelId="{6C6FF089-C15A-47A3-ACF0-BCA11D1B981F}" type="presParOf" srcId="{ED1671D0-106B-478F-A076-C494166C2FB5}" destId="{46DCE89D-C3BF-48EF-B792-646B2017444A}" srcOrd="13" destOrd="0" presId="urn:microsoft.com/office/officeart/2005/8/layout/radial6"/>
    <dgm:cxn modelId="{DA6E0106-49E2-4DAB-B966-4F81FD99B9E3}" type="presParOf" srcId="{ED1671D0-106B-478F-A076-C494166C2FB5}" destId="{C7BA7F91-1A0A-44A5-84DB-B5FEE60765B9}" srcOrd="14" destOrd="0" presId="urn:microsoft.com/office/officeart/2005/8/layout/radial6"/>
    <dgm:cxn modelId="{0CAD6568-C291-452A-998E-C0CB51DE0A68}" type="presParOf" srcId="{ED1671D0-106B-478F-A076-C494166C2FB5}" destId="{A5E20EC4-EAE6-4A3F-9AF6-900905CA9046}" srcOrd="15" destOrd="0" presId="urn:microsoft.com/office/officeart/2005/8/layout/radial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EFDF11B-F850-4F65-8E10-EE461106E623}" type="doc">
      <dgm:prSet loTypeId="urn:microsoft.com/office/officeart/2018/5/layout/IconCircleLabelList" loCatId="icon" qsTypeId="urn:microsoft.com/office/officeart/2005/8/quickstyle/simple1" qsCatId="simple" csTypeId="urn:microsoft.com/office/officeart/2005/8/colors/accent1_2" csCatId="accent1" phldr="1"/>
      <dgm:spPr/>
      <dgm:t>
        <a:bodyPr/>
        <a:lstStyle/>
        <a:p>
          <a:endParaRPr lang="en-US"/>
        </a:p>
      </dgm:t>
    </dgm:pt>
    <dgm:pt modelId="{12FE65EB-FCD2-4343-93B0-FB7D34D256F0}">
      <dgm:prSet/>
      <dgm:spPr/>
      <dgm:t>
        <a:bodyPr/>
        <a:lstStyle/>
        <a:p>
          <a:pPr>
            <a:lnSpc>
              <a:spcPct val="100000"/>
            </a:lnSpc>
            <a:defRPr cap="all"/>
          </a:pPr>
          <a:r>
            <a:rPr lang="en-US"/>
            <a:t>Help people make use of their old course books and materials.</a:t>
          </a:r>
        </a:p>
      </dgm:t>
    </dgm:pt>
    <dgm:pt modelId="{8C6C3FB1-A94B-43C4-AC19-4149052B521F}" type="parTrans" cxnId="{65D50F6E-ECEF-4A23-8FEF-771EFA8EE50C}">
      <dgm:prSet/>
      <dgm:spPr/>
      <dgm:t>
        <a:bodyPr/>
        <a:lstStyle/>
        <a:p>
          <a:endParaRPr lang="en-US"/>
        </a:p>
      </dgm:t>
    </dgm:pt>
    <dgm:pt modelId="{F0ECEA44-0220-4D5C-A7C6-23AD2B84E0C2}" type="sibTrans" cxnId="{65D50F6E-ECEF-4A23-8FEF-771EFA8EE50C}">
      <dgm:prSet/>
      <dgm:spPr/>
      <dgm:t>
        <a:bodyPr/>
        <a:lstStyle/>
        <a:p>
          <a:endParaRPr lang="en-US"/>
        </a:p>
      </dgm:t>
    </dgm:pt>
    <dgm:pt modelId="{15A919C4-52A1-42C5-BAE8-E40668DD8A59}">
      <dgm:prSet/>
      <dgm:spPr/>
      <dgm:t>
        <a:bodyPr/>
        <a:lstStyle/>
        <a:p>
          <a:pPr>
            <a:lnSpc>
              <a:spcPct val="100000"/>
            </a:lnSpc>
            <a:defRPr cap="all"/>
          </a:pPr>
          <a:r>
            <a:rPr lang="en-US"/>
            <a:t>Help people save their money and others.</a:t>
          </a:r>
        </a:p>
      </dgm:t>
    </dgm:pt>
    <dgm:pt modelId="{0A71577F-E868-4EA5-A262-C70BDFD7E8C2}" type="parTrans" cxnId="{AF5F4046-3FA4-407B-89FA-7F78F6436B10}">
      <dgm:prSet/>
      <dgm:spPr/>
      <dgm:t>
        <a:bodyPr/>
        <a:lstStyle/>
        <a:p>
          <a:endParaRPr lang="en-US"/>
        </a:p>
      </dgm:t>
    </dgm:pt>
    <dgm:pt modelId="{4CFC68BA-FDE6-4323-A663-D7D5CF3DD200}" type="sibTrans" cxnId="{AF5F4046-3FA4-407B-89FA-7F78F6436B10}">
      <dgm:prSet/>
      <dgm:spPr/>
      <dgm:t>
        <a:bodyPr/>
        <a:lstStyle/>
        <a:p>
          <a:endParaRPr lang="en-US"/>
        </a:p>
      </dgm:t>
    </dgm:pt>
    <dgm:pt modelId="{C4F9BBCA-CB4B-4F5B-8446-7474886CDC4F}">
      <dgm:prSet/>
      <dgm:spPr/>
      <dgm:t>
        <a:bodyPr/>
        <a:lstStyle/>
        <a:p>
          <a:pPr>
            <a:lnSpc>
              <a:spcPct val="100000"/>
            </a:lnSpc>
            <a:defRPr cap="all"/>
          </a:pPr>
          <a:r>
            <a:rPr lang="en-US" dirty="0"/>
            <a:t>Reducing the phenomenon of throwing and neglecting books and benefiting from them in a longer time.</a:t>
          </a:r>
        </a:p>
      </dgm:t>
    </dgm:pt>
    <dgm:pt modelId="{F220FAF8-CF1D-4AAE-89A7-A1F7E61BD825}" type="parTrans" cxnId="{BC6C342E-E19C-4A1B-952A-5862EA429F72}">
      <dgm:prSet/>
      <dgm:spPr/>
      <dgm:t>
        <a:bodyPr/>
        <a:lstStyle/>
        <a:p>
          <a:endParaRPr lang="en-US"/>
        </a:p>
      </dgm:t>
    </dgm:pt>
    <dgm:pt modelId="{8CFA4236-0B6F-4061-AFC2-4009BF5CCEF3}" type="sibTrans" cxnId="{BC6C342E-E19C-4A1B-952A-5862EA429F72}">
      <dgm:prSet/>
      <dgm:spPr/>
      <dgm:t>
        <a:bodyPr/>
        <a:lstStyle/>
        <a:p>
          <a:endParaRPr lang="en-US"/>
        </a:p>
      </dgm:t>
    </dgm:pt>
    <dgm:pt modelId="{2D93E69A-28B5-421D-A298-C474E6C30371}" type="pres">
      <dgm:prSet presAssocID="{4EFDF11B-F850-4F65-8E10-EE461106E623}" presName="root" presStyleCnt="0">
        <dgm:presLayoutVars>
          <dgm:dir/>
          <dgm:resizeHandles val="exact"/>
        </dgm:presLayoutVars>
      </dgm:prSet>
      <dgm:spPr/>
    </dgm:pt>
    <dgm:pt modelId="{A9D8E8FB-2641-490F-A1DD-585EDAF833F3}" type="pres">
      <dgm:prSet presAssocID="{12FE65EB-FCD2-4343-93B0-FB7D34D256F0}" presName="compNode" presStyleCnt="0"/>
      <dgm:spPr/>
    </dgm:pt>
    <dgm:pt modelId="{214EDC8B-BFA3-4FED-A93B-F9BE9F297A6D}" type="pres">
      <dgm:prSet presAssocID="{12FE65EB-FCD2-4343-93B0-FB7D34D256F0}" presName="iconBgRect" presStyleLbl="bgShp" presStyleIdx="0" presStyleCnt="3"/>
      <dgm:spPr/>
    </dgm:pt>
    <dgm:pt modelId="{AF7F5FCA-980E-417B-9C35-F4BE34D7FE40}" type="pres">
      <dgm:prSet presAssocID="{12FE65EB-FCD2-4343-93B0-FB7D34D256F0}"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Books"/>
        </a:ext>
      </dgm:extLst>
    </dgm:pt>
    <dgm:pt modelId="{0878C6BE-47D1-4DEA-A7D4-E7EFF1C8CE50}" type="pres">
      <dgm:prSet presAssocID="{12FE65EB-FCD2-4343-93B0-FB7D34D256F0}" presName="spaceRect" presStyleCnt="0"/>
      <dgm:spPr/>
    </dgm:pt>
    <dgm:pt modelId="{5AF238B9-CD88-4D65-9277-3983057D84D6}" type="pres">
      <dgm:prSet presAssocID="{12FE65EB-FCD2-4343-93B0-FB7D34D256F0}" presName="textRect" presStyleLbl="revTx" presStyleIdx="0" presStyleCnt="3">
        <dgm:presLayoutVars>
          <dgm:chMax val="1"/>
          <dgm:chPref val="1"/>
        </dgm:presLayoutVars>
      </dgm:prSet>
      <dgm:spPr/>
    </dgm:pt>
    <dgm:pt modelId="{5C817F62-CB81-41AA-B2ED-E7299242D15B}" type="pres">
      <dgm:prSet presAssocID="{F0ECEA44-0220-4D5C-A7C6-23AD2B84E0C2}" presName="sibTrans" presStyleCnt="0"/>
      <dgm:spPr/>
    </dgm:pt>
    <dgm:pt modelId="{ADCF09FD-E729-4268-9C78-F6A948AA6D5A}" type="pres">
      <dgm:prSet presAssocID="{15A919C4-52A1-42C5-BAE8-E40668DD8A59}" presName="compNode" presStyleCnt="0"/>
      <dgm:spPr/>
    </dgm:pt>
    <dgm:pt modelId="{7B454269-6569-4D12-BCBC-B016ACB18011}" type="pres">
      <dgm:prSet presAssocID="{15A919C4-52A1-42C5-BAE8-E40668DD8A59}" presName="iconBgRect" presStyleLbl="bgShp" presStyleIdx="1" presStyleCnt="3"/>
      <dgm:spPr/>
    </dgm:pt>
    <dgm:pt modelId="{448A40BB-67C9-492B-AFE6-E2B8EAB28658}" type="pres">
      <dgm:prSet presAssocID="{15A919C4-52A1-42C5-BAE8-E40668DD8A59}"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Money"/>
        </a:ext>
      </dgm:extLst>
    </dgm:pt>
    <dgm:pt modelId="{FCF6CA1B-50FF-4D1A-9EA8-C7ED9288D527}" type="pres">
      <dgm:prSet presAssocID="{15A919C4-52A1-42C5-BAE8-E40668DD8A59}" presName="spaceRect" presStyleCnt="0"/>
      <dgm:spPr/>
    </dgm:pt>
    <dgm:pt modelId="{9E4B1BE8-9203-4ADA-8474-DEAA457939C8}" type="pres">
      <dgm:prSet presAssocID="{15A919C4-52A1-42C5-BAE8-E40668DD8A59}" presName="textRect" presStyleLbl="revTx" presStyleIdx="1" presStyleCnt="3">
        <dgm:presLayoutVars>
          <dgm:chMax val="1"/>
          <dgm:chPref val="1"/>
        </dgm:presLayoutVars>
      </dgm:prSet>
      <dgm:spPr/>
    </dgm:pt>
    <dgm:pt modelId="{5E4A23FF-08A9-45DC-B82E-E688CC7030ED}" type="pres">
      <dgm:prSet presAssocID="{4CFC68BA-FDE6-4323-A663-D7D5CF3DD200}" presName="sibTrans" presStyleCnt="0"/>
      <dgm:spPr/>
    </dgm:pt>
    <dgm:pt modelId="{B7BA2618-4075-482B-B45D-466A8838BD0C}" type="pres">
      <dgm:prSet presAssocID="{C4F9BBCA-CB4B-4F5B-8446-7474886CDC4F}" presName="compNode" presStyleCnt="0"/>
      <dgm:spPr/>
    </dgm:pt>
    <dgm:pt modelId="{42338CAB-ABB1-4332-B24A-E4559CDD4F02}" type="pres">
      <dgm:prSet presAssocID="{C4F9BBCA-CB4B-4F5B-8446-7474886CDC4F}" presName="iconBgRect" presStyleLbl="bgShp" presStyleIdx="2" presStyleCnt="3"/>
      <dgm:spPr/>
    </dgm:pt>
    <dgm:pt modelId="{C10F3588-1CF7-4983-B361-C97B9811D8FF}" type="pres">
      <dgm:prSet presAssocID="{C4F9BBCA-CB4B-4F5B-8446-7474886CDC4F}" presName="iconRect" presStyleLbl="node1" presStyleIdx="2" presStyleCnt="3"/>
      <dgm:spPr>
        <a:blipFill rotWithShape="1">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Bank Check"/>
        </a:ext>
      </dgm:extLst>
    </dgm:pt>
    <dgm:pt modelId="{7E8A48B8-59BF-41C6-89DD-422A277F09A8}" type="pres">
      <dgm:prSet presAssocID="{C4F9BBCA-CB4B-4F5B-8446-7474886CDC4F}" presName="spaceRect" presStyleCnt="0"/>
      <dgm:spPr/>
    </dgm:pt>
    <dgm:pt modelId="{58764712-B1FF-44E1-882C-79F32F2BE3F7}" type="pres">
      <dgm:prSet presAssocID="{C4F9BBCA-CB4B-4F5B-8446-7474886CDC4F}" presName="textRect" presStyleLbl="revTx" presStyleIdx="2" presStyleCnt="3" custScaleX="137217">
        <dgm:presLayoutVars>
          <dgm:chMax val="1"/>
          <dgm:chPref val="1"/>
        </dgm:presLayoutVars>
      </dgm:prSet>
      <dgm:spPr/>
    </dgm:pt>
  </dgm:ptLst>
  <dgm:cxnLst>
    <dgm:cxn modelId="{BC6C342E-E19C-4A1B-952A-5862EA429F72}" srcId="{4EFDF11B-F850-4F65-8E10-EE461106E623}" destId="{C4F9BBCA-CB4B-4F5B-8446-7474886CDC4F}" srcOrd="2" destOrd="0" parTransId="{F220FAF8-CF1D-4AAE-89A7-A1F7E61BD825}" sibTransId="{8CFA4236-0B6F-4061-AFC2-4009BF5CCEF3}"/>
    <dgm:cxn modelId="{46447B41-3F2C-490E-963F-3FFDCDDF08BD}" type="presOf" srcId="{15A919C4-52A1-42C5-BAE8-E40668DD8A59}" destId="{9E4B1BE8-9203-4ADA-8474-DEAA457939C8}" srcOrd="0" destOrd="0" presId="urn:microsoft.com/office/officeart/2018/5/layout/IconCircleLabelList"/>
    <dgm:cxn modelId="{AF5F4046-3FA4-407B-89FA-7F78F6436B10}" srcId="{4EFDF11B-F850-4F65-8E10-EE461106E623}" destId="{15A919C4-52A1-42C5-BAE8-E40668DD8A59}" srcOrd="1" destOrd="0" parTransId="{0A71577F-E868-4EA5-A262-C70BDFD7E8C2}" sibTransId="{4CFC68BA-FDE6-4323-A663-D7D5CF3DD200}"/>
    <dgm:cxn modelId="{0A595B49-FA3E-4895-8434-BDF7801704E5}" type="presOf" srcId="{C4F9BBCA-CB4B-4F5B-8446-7474886CDC4F}" destId="{58764712-B1FF-44E1-882C-79F32F2BE3F7}" srcOrd="0" destOrd="0" presId="urn:microsoft.com/office/officeart/2018/5/layout/IconCircleLabelList"/>
    <dgm:cxn modelId="{65D50F6E-ECEF-4A23-8FEF-771EFA8EE50C}" srcId="{4EFDF11B-F850-4F65-8E10-EE461106E623}" destId="{12FE65EB-FCD2-4343-93B0-FB7D34D256F0}" srcOrd="0" destOrd="0" parTransId="{8C6C3FB1-A94B-43C4-AC19-4149052B521F}" sibTransId="{F0ECEA44-0220-4D5C-A7C6-23AD2B84E0C2}"/>
    <dgm:cxn modelId="{2A940791-F2D9-46F2-AD3D-296AF576C4CB}" type="presOf" srcId="{4EFDF11B-F850-4F65-8E10-EE461106E623}" destId="{2D93E69A-28B5-421D-A298-C474E6C30371}" srcOrd="0" destOrd="0" presId="urn:microsoft.com/office/officeart/2018/5/layout/IconCircleLabelList"/>
    <dgm:cxn modelId="{5CB1F0F9-54F5-48CE-B8CB-C4150E3253FF}" type="presOf" srcId="{12FE65EB-FCD2-4343-93B0-FB7D34D256F0}" destId="{5AF238B9-CD88-4D65-9277-3983057D84D6}" srcOrd="0" destOrd="0" presId="urn:microsoft.com/office/officeart/2018/5/layout/IconCircleLabelList"/>
    <dgm:cxn modelId="{3ECBBB57-202E-4B4A-9111-D71CCE0D8ABF}" type="presParOf" srcId="{2D93E69A-28B5-421D-A298-C474E6C30371}" destId="{A9D8E8FB-2641-490F-A1DD-585EDAF833F3}" srcOrd="0" destOrd="0" presId="urn:microsoft.com/office/officeart/2018/5/layout/IconCircleLabelList"/>
    <dgm:cxn modelId="{7EBCF1E9-2CC9-46A0-B988-6C2B8D9A06C0}" type="presParOf" srcId="{A9D8E8FB-2641-490F-A1DD-585EDAF833F3}" destId="{214EDC8B-BFA3-4FED-A93B-F9BE9F297A6D}" srcOrd="0" destOrd="0" presId="urn:microsoft.com/office/officeart/2018/5/layout/IconCircleLabelList"/>
    <dgm:cxn modelId="{C39F7435-5C84-421D-B9C2-34AA722F6D9F}" type="presParOf" srcId="{A9D8E8FB-2641-490F-A1DD-585EDAF833F3}" destId="{AF7F5FCA-980E-417B-9C35-F4BE34D7FE40}" srcOrd="1" destOrd="0" presId="urn:microsoft.com/office/officeart/2018/5/layout/IconCircleLabelList"/>
    <dgm:cxn modelId="{A4C15DDE-0B7B-49D9-BCDD-677860099136}" type="presParOf" srcId="{A9D8E8FB-2641-490F-A1DD-585EDAF833F3}" destId="{0878C6BE-47D1-4DEA-A7D4-E7EFF1C8CE50}" srcOrd="2" destOrd="0" presId="urn:microsoft.com/office/officeart/2018/5/layout/IconCircleLabelList"/>
    <dgm:cxn modelId="{DA4800F9-0B18-4354-949A-83356F04E444}" type="presParOf" srcId="{A9D8E8FB-2641-490F-A1DD-585EDAF833F3}" destId="{5AF238B9-CD88-4D65-9277-3983057D84D6}" srcOrd="3" destOrd="0" presId="urn:microsoft.com/office/officeart/2018/5/layout/IconCircleLabelList"/>
    <dgm:cxn modelId="{DAF0FAFD-050E-45AC-9BA7-51C9510B8570}" type="presParOf" srcId="{2D93E69A-28B5-421D-A298-C474E6C30371}" destId="{5C817F62-CB81-41AA-B2ED-E7299242D15B}" srcOrd="1" destOrd="0" presId="urn:microsoft.com/office/officeart/2018/5/layout/IconCircleLabelList"/>
    <dgm:cxn modelId="{5C8C6E3C-60C0-4FBA-8F89-5DED808BB4F5}" type="presParOf" srcId="{2D93E69A-28B5-421D-A298-C474E6C30371}" destId="{ADCF09FD-E729-4268-9C78-F6A948AA6D5A}" srcOrd="2" destOrd="0" presId="urn:microsoft.com/office/officeart/2018/5/layout/IconCircleLabelList"/>
    <dgm:cxn modelId="{B3E65254-B79C-426D-A602-B9B71E67FA47}" type="presParOf" srcId="{ADCF09FD-E729-4268-9C78-F6A948AA6D5A}" destId="{7B454269-6569-4D12-BCBC-B016ACB18011}" srcOrd="0" destOrd="0" presId="urn:microsoft.com/office/officeart/2018/5/layout/IconCircleLabelList"/>
    <dgm:cxn modelId="{074FA11A-D246-4AFB-A353-81D8FD6A368E}" type="presParOf" srcId="{ADCF09FD-E729-4268-9C78-F6A948AA6D5A}" destId="{448A40BB-67C9-492B-AFE6-E2B8EAB28658}" srcOrd="1" destOrd="0" presId="urn:microsoft.com/office/officeart/2018/5/layout/IconCircleLabelList"/>
    <dgm:cxn modelId="{BED596BA-00B0-476A-AA84-D2B16AC5B55B}" type="presParOf" srcId="{ADCF09FD-E729-4268-9C78-F6A948AA6D5A}" destId="{FCF6CA1B-50FF-4D1A-9EA8-C7ED9288D527}" srcOrd="2" destOrd="0" presId="urn:microsoft.com/office/officeart/2018/5/layout/IconCircleLabelList"/>
    <dgm:cxn modelId="{F42607B3-74D3-4C93-ABB6-60D578AD9A11}" type="presParOf" srcId="{ADCF09FD-E729-4268-9C78-F6A948AA6D5A}" destId="{9E4B1BE8-9203-4ADA-8474-DEAA457939C8}" srcOrd="3" destOrd="0" presId="urn:microsoft.com/office/officeart/2018/5/layout/IconCircleLabelList"/>
    <dgm:cxn modelId="{0A4D59E0-5260-4396-A153-5498F7D86DDB}" type="presParOf" srcId="{2D93E69A-28B5-421D-A298-C474E6C30371}" destId="{5E4A23FF-08A9-45DC-B82E-E688CC7030ED}" srcOrd="3" destOrd="0" presId="urn:microsoft.com/office/officeart/2018/5/layout/IconCircleLabelList"/>
    <dgm:cxn modelId="{ACC380AD-8AD8-4B8D-A8A2-2AA347E809A2}" type="presParOf" srcId="{2D93E69A-28B5-421D-A298-C474E6C30371}" destId="{B7BA2618-4075-482B-B45D-466A8838BD0C}" srcOrd="4" destOrd="0" presId="urn:microsoft.com/office/officeart/2018/5/layout/IconCircleLabelList"/>
    <dgm:cxn modelId="{708C2ED2-20AA-4FAA-B1AB-AA92A57B93D2}" type="presParOf" srcId="{B7BA2618-4075-482B-B45D-466A8838BD0C}" destId="{42338CAB-ABB1-4332-B24A-E4559CDD4F02}" srcOrd="0" destOrd="0" presId="urn:microsoft.com/office/officeart/2018/5/layout/IconCircleLabelList"/>
    <dgm:cxn modelId="{D23602F2-5634-4CB4-9EA5-002522BEA22F}" type="presParOf" srcId="{B7BA2618-4075-482B-B45D-466A8838BD0C}" destId="{C10F3588-1CF7-4983-B361-C97B9811D8FF}" srcOrd="1" destOrd="0" presId="urn:microsoft.com/office/officeart/2018/5/layout/IconCircleLabelList"/>
    <dgm:cxn modelId="{EA254905-FCDB-492C-BF10-68B0DB068F30}" type="presParOf" srcId="{B7BA2618-4075-482B-B45D-466A8838BD0C}" destId="{7E8A48B8-59BF-41C6-89DD-422A277F09A8}" srcOrd="2" destOrd="0" presId="urn:microsoft.com/office/officeart/2018/5/layout/IconCircleLabelList"/>
    <dgm:cxn modelId="{50FB24BF-27DD-472D-8EE0-4C88B4502A44}" type="presParOf" srcId="{B7BA2618-4075-482B-B45D-466A8838BD0C}" destId="{58764712-B1FF-44E1-882C-79F32F2BE3F7}"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E20EC4-EAE6-4A3F-9AF6-900905CA9046}">
      <dsp:nvSpPr>
        <dsp:cNvPr id="0" name=""/>
        <dsp:cNvSpPr/>
      </dsp:nvSpPr>
      <dsp:spPr>
        <a:xfrm>
          <a:off x="1587364" y="550215"/>
          <a:ext cx="3958317" cy="3958317"/>
        </a:xfrm>
        <a:prstGeom prst="blockArc">
          <a:avLst>
            <a:gd name="adj1" fmla="val 11789747"/>
            <a:gd name="adj2" fmla="val 17051275"/>
            <a:gd name="adj3" fmla="val 4642"/>
          </a:avLst>
        </a:prstGeom>
        <a:solidFill>
          <a:schemeClr val="accent1">
            <a:tint val="60000"/>
            <a:hueOff val="0"/>
            <a:satOff val="0"/>
            <a:lumOff val="0"/>
            <a:alphaOff val="0"/>
          </a:schemeClr>
        </a:solidFill>
        <a:ln>
          <a:noFill/>
        </a:ln>
        <a:effectLst/>
      </dsp:spPr>
      <dsp:style>
        <a:lnRef idx="0">
          <a:scrgbClr r="0" g="0" b="0"/>
        </a:lnRef>
        <a:fillRef idx="2">
          <a:scrgbClr r="0" g="0" b="0"/>
        </a:fillRef>
        <a:effectRef idx="1">
          <a:scrgbClr r="0" g="0" b="0"/>
        </a:effectRef>
        <a:fontRef idx="minor">
          <a:schemeClr val="dk1"/>
        </a:fontRef>
      </dsp:style>
    </dsp:sp>
    <dsp:sp modelId="{BADDE9A3-B6B9-4347-8B03-833766F70DA1}">
      <dsp:nvSpPr>
        <dsp:cNvPr id="0" name=""/>
        <dsp:cNvSpPr/>
      </dsp:nvSpPr>
      <dsp:spPr>
        <a:xfrm>
          <a:off x="1605299" y="3107"/>
          <a:ext cx="3958317" cy="4923196"/>
        </a:xfrm>
        <a:prstGeom prst="blockArc">
          <a:avLst>
            <a:gd name="adj1" fmla="val 7151658"/>
            <a:gd name="adj2" fmla="val 11670405"/>
            <a:gd name="adj3" fmla="val 4642"/>
          </a:avLst>
        </a:prstGeom>
        <a:solidFill>
          <a:schemeClr val="accent1">
            <a:tint val="60000"/>
            <a:hueOff val="0"/>
            <a:satOff val="0"/>
            <a:lumOff val="0"/>
            <a:alphaOff val="0"/>
          </a:schemeClr>
        </a:solidFill>
        <a:ln>
          <a:noFill/>
        </a:ln>
        <a:effectLst/>
      </dsp:spPr>
      <dsp:style>
        <a:lnRef idx="0">
          <a:scrgbClr r="0" g="0" b="0"/>
        </a:lnRef>
        <a:fillRef idx="2">
          <a:scrgbClr r="0" g="0" b="0"/>
        </a:fillRef>
        <a:effectRef idx="1">
          <a:scrgbClr r="0" g="0" b="0"/>
        </a:effectRef>
        <a:fontRef idx="minor">
          <a:schemeClr val="dk1"/>
        </a:fontRef>
      </dsp:style>
    </dsp:sp>
    <dsp:sp modelId="{06B83688-6E09-4291-B0A0-9873296481E9}">
      <dsp:nvSpPr>
        <dsp:cNvPr id="0" name=""/>
        <dsp:cNvSpPr/>
      </dsp:nvSpPr>
      <dsp:spPr>
        <a:xfrm>
          <a:off x="2038566" y="815507"/>
          <a:ext cx="3958317" cy="3958317"/>
        </a:xfrm>
        <a:prstGeom prst="blockArc">
          <a:avLst>
            <a:gd name="adj1" fmla="val 2676670"/>
            <a:gd name="adj2" fmla="val 8123330"/>
            <a:gd name="adj3" fmla="val 4642"/>
          </a:avLst>
        </a:prstGeom>
        <a:solidFill>
          <a:schemeClr val="accent1">
            <a:tint val="60000"/>
            <a:hueOff val="0"/>
            <a:satOff val="0"/>
            <a:lumOff val="0"/>
            <a:alphaOff val="0"/>
          </a:schemeClr>
        </a:solidFill>
        <a:ln>
          <a:noFill/>
        </a:ln>
        <a:effectLst/>
      </dsp:spPr>
      <dsp:style>
        <a:lnRef idx="0">
          <a:scrgbClr r="0" g="0" b="0"/>
        </a:lnRef>
        <a:fillRef idx="2">
          <a:scrgbClr r="0" g="0" b="0"/>
        </a:fillRef>
        <a:effectRef idx="1">
          <a:scrgbClr r="0" g="0" b="0"/>
        </a:effectRef>
        <a:fontRef idx="minor">
          <a:schemeClr val="dk1"/>
        </a:fontRef>
      </dsp:style>
    </dsp:sp>
    <dsp:sp modelId="{C0124E51-F854-4B15-BCBE-5ED994383718}">
      <dsp:nvSpPr>
        <dsp:cNvPr id="0" name=""/>
        <dsp:cNvSpPr/>
      </dsp:nvSpPr>
      <dsp:spPr>
        <a:xfrm>
          <a:off x="2435395" y="557759"/>
          <a:ext cx="3958317" cy="3958317"/>
        </a:xfrm>
        <a:prstGeom prst="blockArc">
          <a:avLst>
            <a:gd name="adj1" fmla="val 20596254"/>
            <a:gd name="adj2" fmla="val 3400811"/>
            <a:gd name="adj3" fmla="val 4642"/>
          </a:avLst>
        </a:prstGeom>
        <a:solidFill>
          <a:schemeClr val="accent1">
            <a:tint val="60000"/>
            <a:hueOff val="0"/>
            <a:satOff val="0"/>
            <a:lumOff val="0"/>
            <a:alphaOff val="0"/>
          </a:schemeClr>
        </a:solidFill>
        <a:ln>
          <a:noFill/>
        </a:ln>
        <a:effectLst/>
      </dsp:spPr>
      <dsp:style>
        <a:lnRef idx="0">
          <a:scrgbClr r="0" g="0" b="0"/>
        </a:lnRef>
        <a:fillRef idx="2">
          <a:scrgbClr r="0" g="0" b="0"/>
        </a:fillRef>
        <a:effectRef idx="1">
          <a:scrgbClr r="0" g="0" b="0"/>
        </a:effectRef>
        <a:fontRef idx="minor">
          <a:schemeClr val="dk1"/>
        </a:fontRef>
      </dsp:style>
    </dsp:sp>
    <dsp:sp modelId="{2CBDEA2E-F077-4A09-86C5-7E9E1AEA82FC}">
      <dsp:nvSpPr>
        <dsp:cNvPr id="0" name=""/>
        <dsp:cNvSpPr/>
      </dsp:nvSpPr>
      <dsp:spPr>
        <a:xfrm>
          <a:off x="2361499" y="585718"/>
          <a:ext cx="3958317" cy="3958317"/>
        </a:xfrm>
        <a:prstGeom prst="blockArc">
          <a:avLst>
            <a:gd name="adj1" fmla="val 15663826"/>
            <a:gd name="adj2" fmla="val 20544219"/>
            <a:gd name="adj3" fmla="val 4642"/>
          </a:avLst>
        </a:prstGeom>
        <a:solidFill>
          <a:schemeClr val="accent1">
            <a:tint val="60000"/>
            <a:hueOff val="0"/>
            <a:satOff val="0"/>
            <a:lumOff val="0"/>
            <a:alphaOff val="0"/>
          </a:schemeClr>
        </a:solidFill>
        <a:ln>
          <a:noFill/>
        </a:ln>
        <a:effectLst/>
      </dsp:spPr>
      <dsp:style>
        <a:lnRef idx="0">
          <a:scrgbClr r="0" g="0" b="0"/>
        </a:lnRef>
        <a:fillRef idx="2">
          <a:scrgbClr r="0" g="0" b="0"/>
        </a:fillRef>
        <a:effectRef idx="1">
          <a:scrgbClr r="0" g="0" b="0"/>
        </a:effectRef>
        <a:fontRef idx="minor">
          <a:schemeClr val="dk1"/>
        </a:fontRef>
      </dsp:style>
    </dsp:sp>
    <dsp:sp modelId="{92DC2A02-5762-43FC-8F78-38740A3B9509}">
      <dsp:nvSpPr>
        <dsp:cNvPr id="0" name=""/>
        <dsp:cNvSpPr/>
      </dsp:nvSpPr>
      <dsp:spPr>
        <a:xfrm>
          <a:off x="3404106" y="1980442"/>
          <a:ext cx="1272509" cy="1215799"/>
        </a:xfrm>
        <a:prstGeom prst="ellipse">
          <a:avLst/>
        </a:prstGeom>
        <a:solidFill>
          <a:schemeClr val="accent1">
            <a:hueOff val="0"/>
            <a:satOff val="0"/>
            <a:lumOff val="0"/>
            <a:alphaOff val="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b="1" kern="1200" dirty="0">
              <a:latin typeface="+mn-lt"/>
              <a:cs typeface="Times New Roman" panose="02020603050405020304" pitchFamily="18" charset="0"/>
            </a:rPr>
            <a:t>ABBA</a:t>
          </a:r>
          <a:endParaRPr lang="en-US" sz="2800" b="1" kern="1200" dirty="0">
            <a:latin typeface="+mn-lt"/>
            <a:cs typeface="Times New Roman" panose="02020603050405020304" pitchFamily="18" charset="0"/>
          </a:endParaRPr>
        </a:p>
      </dsp:txBody>
      <dsp:txXfrm>
        <a:off x="3590461" y="2158492"/>
        <a:ext cx="899799" cy="859699"/>
      </dsp:txXfrm>
    </dsp:sp>
    <dsp:sp modelId="{4AFDAF4C-89E0-4F3E-AD1D-5B6043B88546}">
      <dsp:nvSpPr>
        <dsp:cNvPr id="0" name=""/>
        <dsp:cNvSpPr/>
      </dsp:nvSpPr>
      <dsp:spPr>
        <a:xfrm>
          <a:off x="2943078" y="-30680"/>
          <a:ext cx="2194564" cy="1371602"/>
        </a:xfrm>
        <a:prstGeom prst="ellipse">
          <a:avLst/>
        </a:prstGeom>
        <a:solidFill>
          <a:schemeClr val="accent1">
            <a:hueOff val="0"/>
            <a:satOff val="0"/>
            <a:lumOff val="0"/>
            <a:alphaOff val="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fld id="{BCB07448-2B5C-4204-8BCD-E3B192D9F634}" type="CATEGORYNAME">
            <a:rPr lang="en-US" sz="1400" b="0" kern="1200" smtClean="0"/>
            <a:pPr marL="0" lvl="0" indent="0" algn="ctr" defTabSz="622300">
              <a:lnSpc>
                <a:spcPct val="90000"/>
              </a:lnSpc>
              <a:spcBef>
                <a:spcPct val="0"/>
              </a:spcBef>
              <a:spcAft>
                <a:spcPct val="35000"/>
              </a:spcAft>
              <a:buNone/>
            </a:pPr>
            <a:t>INTRODUCTION</a:t>
          </a:fld>
          <a:endParaRPr lang="en-US" sz="800" b="0" kern="1200" dirty="0"/>
        </a:p>
      </dsp:txBody>
      <dsp:txXfrm>
        <a:off x="3264464" y="170186"/>
        <a:ext cx="1551792" cy="969870"/>
      </dsp:txXfrm>
    </dsp:sp>
    <dsp:sp modelId="{AEAB0970-D839-49D5-B1E3-D48A1C80C678}">
      <dsp:nvSpPr>
        <dsp:cNvPr id="0" name=""/>
        <dsp:cNvSpPr/>
      </dsp:nvSpPr>
      <dsp:spPr>
        <a:xfrm>
          <a:off x="5086142" y="1294644"/>
          <a:ext cx="2194564" cy="1371602"/>
        </a:xfrm>
        <a:prstGeom prst="ellipse">
          <a:avLst/>
        </a:prstGeom>
        <a:solidFill>
          <a:schemeClr val="accent1">
            <a:hueOff val="0"/>
            <a:satOff val="0"/>
            <a:lumOff val="0"/>
            <a:alphaOff val="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fld id="{3CA1C559-12CC-47D9-BA66-2108E5267674}" type="CATEGORYNAME">
            <a:rPr lang="en-US" sz="1400" b="0" kern="1200" smtClean="0"/>
            <a:pPr marL="0" lvl="0" indent="0" algn="ctr" defTabSz="622300">
              <a:lnSpc>
                <a:spcPct val="90000"/>
              </a:lnSpc>
              <a:spcBef>
                <a:spcPct val="0"/>
              </a:spcBef>
              <a:spcAft>
                <a:spcPct val="35000"/>
              </a:spcAft>
              <a:buNone/>
            </a:pPr>
            <a:t>SYSTEM ANALYSIS</a:t>
          </a:fld>
          <a:endParaRPr lang="en-US" sz="1100" b="0" kern="1200" dirty="0"/>
        </a:p>
      </dsp:txBody>
      <dsp:txXfrm>
        <a:off x="5407528" y="1495510"/>
        <a:ext cx="1551792" cy="969870"/>
      </dsp:txXfrm>
    </dsp:sp>
    <dsp:sp modelId="{3F6452AD-4C0B-470F-9023-6C6004C7EB6E}">
      <dsp:nvSpPr>
        <dsp:cNvPr id="0" name=""/>
        <dsp:cNvSpPr/>
      </dsp:nvSpPr>
      <dsp:spPr>
        <a:xfrm>
          <a:off x="4296682" y="3466550"/>
          <a:ext cx="2194564" cy="1371602"/>
        </a:xfrm>
        <a:prstGeom prst="ellipse">
          <a:avLst/>
        </a:prstGeom>
        <a:solidFill>
          <a:schemeClr val="accent1">
            <a:hueOff val="0"/>
            <a:satOff val="0"/>
            <a:lumOff val="0"/>
            <a:alphaOff val="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DESIGN CONSIDERATION</a:t>
          </a:r>
        </a:p>
      </dsp:txBody>
      <dsp:txXfrm>
        <a:off x="4618068" y="3667416"/>
        <a:ext cx="1551792" cy="969870"/>
      </dsp:txXfrm>
    </dsp:sp>
    <dsp:sp modelId="{0B7B5D8C-1286-45D3-8E6E-2DF86F33CC1B}">
      <dsp:nvSpPr>
        <dsp:cNvPr id="0" name=""/>
        <dsp:cNvSpPr/>
      </dsp:nvSpPr>
      <dsp:spPr>
        <a:xfrm>
          <a:off x="1544203" y="3466550"/>
          <a:ext cx="2194564" cy="1371602"/>
        </a:xfrm>
        <a:prstGeom prst="ellipse">
          <a:avLst/>
        </a:prstGeom>
        <a:solidFill>
          <a:schemeClr val="accent1">
            <a:hueOff val="0"/>
            <a:satOff val="0"/>
            <a:lumOff val="0"/>
            <a:alphaOff val="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fld id="{E21D0084-BE59-4D13-8E55-F74E3B24D17D}" type="CATEGORYNAME">
            <a:rPr lang="en-US" sz="1400" kern="1200" smtClean="0"/>
            <a:pPr marL="0" lvl="0" indent="0" algn="ctr" defTabSz="622300">
              <a:lnSpc>
                <a:spcPct val="90000"/>
              </a:lnSpc>
              <a:spcBef>
                <a:spcPct val="0"/>
              </a:spcBef>
              <a:spcAft>
                <a:spcPct val="35000"/>
              </a:spcAft>
              <a:buNone/>
            </a:pPr>
            <a:t>SYSTEM DESIGN</a:t>
          </a:fld>
          <a:endParaRPr lang="en-US" sz="1400" kern="1200" dirty="0"/>
        </a:p>
      </dsp:txBody>
      <dsp:txXfrm>
        <a:off x="1865589" y="3667416"/>
        <a:ext cx="1551792" cy="969870"/>
      </dsp:txXfrm>
    </dsp:sp>
    <dsp:sp modelId="{46DCE89D-C3BF-48EF-B792-646B2017444A}">
      <dsp:nvSpPr>
        <dsp:cNvPr id="0" name=""/>
        <dsp:cNvSpPr/>
      </dsp:nvSpPr>
      <dsp:spPr>
        <a:xfrm>
          <a:off x="615589" y="1294644"/>
          <a:ext cx="2194564" cy="1371602"/>
        </a:xfrm>
        <a:prstGeom prst="ellipse">
          <a:avLst/>
        </a:prstGeom>
        <a:solidFill>
          <a:schemeClr val="accent1">
            <a:hueOff val="0"/>
            <a:satOff val="0"/>
            <a:lumOff val="0"/>
            <a:alphaOff val="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mn-lt"/>
            </a:rPr>
            <a:t>IMPLEMENTATION AND      VALIDATION</a:t>
          </a:r>
        </a:p>
      </dsp:txBody>
      <dsp:txXfrm>
        <a:off x="936975" y="1495510"/>
        <a:ext cx="1551792" cy="96987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4EDC8B-BFA3-4FED-A93B-F9BE9F297A6D}">
      <dsp:nvSpPr>
        <dsp:cNvPr id="0" name=""/>
        <dsp:cNvSpPr/>
      </dsp:nvSpPr>
      <dsp:spPr>
        <a:xfrm>
          <a:off x="883932" y="6661"/>
          <a:ext cx="1200937" cy="1200937"/>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F7F5FCA-980E-417B-9C35-F4BE34D7FE40}">
      <dsp:nvSpPr>
        <dsp:cNvPr id="0" name=""/>
        <dsp:cNvSpPr/>
      </dsp:nvSpPr>
      <dsp:spPr>
        <a:xfrm>
          <a:off x="1139869" y="262599"/>
          <a:ext cx="689062" cy="68906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AF238B9-CD88-4D65-9277-3983057D84D6}">
      <dsp:nvSpPr>
        <dsp:cNvPr id="0" name=""/>
        <dsp:cNvSpPr/>
      </dsp:nvSpPr>
      <dsp:spPr>
        <a:xfrm>
          <a:off x="500025" y="1581662"/>
          <a:ext cx="1968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a:t>Help people make use of their old course books and materials.</a:t>
          </a:r>
        </a:p>
      </dsp:txBody>
      <dsp:txXfrm>
        <a:off x="500025" y="1581662"/>
        <a:ext cx="1968750" cy="720000"/>
      </dsp:txXfrm>
    </dsp:sp>
    <dsp:sp modelId="{7B454269-6569-4D12-BCBC-B016ACB18011}">
      <dsp:nvSpPr>
        <dsp:cNvPr id="0" name=""/>
        <dsp:cNvSpPr/>
      </dsp:nvSpPr>
      <dsp:spPr>
        <a:xfrm>
          <a:off x="3197213" y="6661"/>
          <a:ext cx="1200937" cy="1200937"/>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48A40BB-67C9-492B-AFE6-E2B8EAB28658}">
      <dsp:nvSpPr>
        <dsp:cNvPr id="0" name=""/>
        <dsp:cNvSpPr/>
      </dsp:nvSpPr>
      <dsp:spPr>
        <a:xfrm>
          <a:off x="3453150" y="262599"/>
          <a:ext cx="689062" cy="68906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E4B1BE8-9203-4ADA-8474-DEAA457939C8}">
      <dsp:nvSpPr>
        <dsp:cNvPr id="0" name=""/>
        <dsp:cNvSpPr/>
      </dsp:nvSpPr>
      <dsp:spPr>
        <a:xfrm>
          <a:off x="2813307" y="1581662"/>
          <a:ext cx="1968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a:t>Help people save their money and others.</a:t>
          </a:r>
        </a:p>
      </dsp:txBody>
      <dsp:txXfrm>
        <a:off x="2813307" y="1581662"/>
        <a:ext cx="1968750" cy="720000"/>
      </dsp:txXfrm>
    </dsp:sp>
    <dsp:sp modelId="{42338CAB-ABB1-4332-B24A-E4559CDD4F02}">
      <dsp:nvSpPr>
        <dsp:cNvPr id="0" name=""/>
        <dsp:cNvSpPr/>
      </dsp:nvSpPr>
      <dsp:spPr>
        <a:xfrm>
          <a:off x="5876849" y="6661"/>
          <a:ext cx="1200937" cy="1200937"/>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10F3588-1CF7-4983-B361-C97B9811D8FF}">
      <dsp:nvSpPr>
        <dsp:cNvPr id="0" name=""/>
        <dsp:cNvSpPr/>
      </dsp:nvSpPr>
      <dsp:spPr>
        <a:xfrm>
          <a:off x="6132787" y="262599"/>
          <a:ext cx="689062" cy="689062"/>
        </a:xfrm>
        <a:prstGeom prst="rect">
          <a:avLst/>
        </a:prstGeom>
        <a:blipFill rotWithShape="1">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8764712-B1FF-44E1-882C-79F32F2BE3F7}">
      <dsp:nvSpPr>
        <dsp:cNvPr id="0" name=""/>
        <dsp:cNvSpPr/>
      </dsp:nvSpPr>
      <dsp:spPr>
        <a:xfrm>
          <a:off x="5126588" y="1581662"/>
          <a:ext cx="270145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dirty="0"/>
            <a:t>Reducing the phenomenon of throwing and neglecting books and benefiting from them in a longer time.</a:t>
          </a:r>
        </a:p>
      </dsp:txBody>
      <dsp:txXfrm>
        <a:off x="5126588" y="1581662"/>
        <a:ext cx="2701459" cy="720000"/>
      </dsp:txXfrm>
    </dsp:sp>
  </dsp:spTree>
</dsp:drawing>
</file>

<file path=ppt/diagrams/layout1.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2.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917FF829-1749-4D1E-B517-3AEB9140B8B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EF9D397B-CA2C-4E3A-92EC-FB30F89D3E9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4775721-37BF-4C1A-A49F-A54E1788C92D}" type="datetimeFigureOut">
              <a:rPr lang="en-US" smtClean="0"/>
              <a:t>5/19/2025</a:t>
            </a:fld>
            <a:endParaRPr lang="en-US"/>
          </a:p>
        </p:txBody>
      </p:sp>
      <p:sp>
        <p:nvSpPr>
          <p:cNvPr id="4" name="Footer Placeholder 3">
            <a:extLst>
              <a:ext uri="{FF2B5EF4-FFF2-40B4-BE49-F238E27FC236}">
                <a16:creationId xmlns:a16="http://schemas.microsoft.com/office/drawing/2014/main" id="{F9C382BA-2273-4D95-AFDA-B0462FBFF10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75771772-261C-4B4C-8FAD-ADAF0EA06F6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5973B15-26F9-446E-814F-4CB26695EC37}" type="slidenum">
              <a:rPr lang="en-US" smtClean="0"/>
              <a:t>‹#›</a:t>
            </a:fld>
            <a:endParaRPr lang="en-US"/>
          </a:p>
        </p:txBody>
      </p:sp>
    </p:spTree>
    <p:extLst>
      <p:ext uri="{BB962C8B-B14F-4D97-AF65-F5344CB8AC3E}">
        <p14:creationId xmlns:p14="http://schemas.microsoft.com/office/powerpoint/2010/main" val="355561900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88FB5F6-2FC0-4EDA-8723-AE693E5431A1}" type="datetimeFigureOut">
              <a:rPr lang="en-US" smtClean="0"/>
              <a:t>5/19/2025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39B1D77-F44A-4CC8-8806-2A63E71CBF32}" type="slidenum">
              <a:rPr lang="en-US" smtClean="0"/>
              <a:t>‹#›</a:t>
            </a:fld>
            <a:endParaRPr lang="en-US"/>
          </a:p>
        </p:txBody>
      </p:sp>
    </p:spTree>
    <p:extLst>
      <p:ext uri="{BB962C8B-B14F-4D97-AF65-F5344CB8AC3E}">
        <p14:creationId xmlns:p14="http://schemas.microsoft.com/office/powerpoint/2010/main" val="544850649"/>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39B1D77-F44A-4CC8-8806-2A63E71CBF32}" type="slidenum">
              <a:rPr lang="en-US" smtClean="0"/>
              <a:t>7</a:t>
            </a:fld>
            <a:endParaRPr lang="en-US"/>
          </a:p>
        </p:txBody>
      </p:sp>
    </p:spTree>
    <p:extLst>
      <p:ext uri="{BB962C8B-B14F-4D97-AF65-F5344CB8AC3E}">
        <p14:creationId xmlns:p14="http://schemas.microsoft.com/office/powerpoint/2010/main" val="15970684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39B1D77-F44A-4CC8-8806-2A63E71CBF32}" type="slidenum">
              <a:rPr lang="en-US" smtClean="0"/>
              <a:t>24</a:t>
            </a:fld>
            <a:endParaRPr lang="en-US"/>
          </a:p>
        </p:txBody>
      </p:sp>
    </p:spTree>
    <p:extLst>
      <p:ext uri="{BB962C8B-B14F-4D97-AF65-F5344CB8AC3E}">
        <p14:creationId xmlns:p14="http://schemas.microsoft.com/office/powerpoint/2010/main" val="23050014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39B1D77-F44A-4CC8-8806-2A63E71CBF32}" type="slidenum">
              <a:rPr lang="en-US" smtClean="0"/>
              <a:t>25</a:t>
            </a:fld>
            <a:endParaRPr lang="en-US"/>
          </a:p>
        </p:txBody>
      </p:sp>
    </p:spTree>
    <p:extLst>
      <p:ext uri="{BB962C8B-B14F-4D97-AF65-F5344CB8AC3E}">
        <p14:creationId xmlns:p14="http://schemas.microsoft.com/office/powerpoint/2010/main" val="30314069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39B1D77-F44A-4CC8-8806-2A63E71CBF32}" type="slidenum">
              <a:rPr lang="en-US" smtClean="0"/>
              <a:t>26</a:t>
            </a:fld>
            <a:endParaRPr lang="en-US"/>
          </a:p>
        </p:txBody>
      </p:sp>
    </p:spTree>
    <p:extLst>
      <p:ext uri="{BB962C8B-B14F-4D97-AF65-F5344CB8AC3E}">
        <p14:creationId xmlns:p14="http://schemas.microsoft.com/office/powerpoint/2010/main" val="29021706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39B1D77-F44A-4CC8-8806-2A63E71CBF32}" type="slidenum">
              <a:rPr lang="en-US" smtClean="0"/>
              <a:t>28</a:t>
            </a:fld>
            <a:endParaRPr lang="en-US"/>
          </a:p>
        </p:txBody>
      </p:sp>
    </p:spTree>
    <p:extLst>
      <p:ext uri="{BB962C8B-B14F-4D97-AF65-F5344CB8AC3E}">
        <p14:creationId xmlns:p14="http://schemas.microsoft.com/office/powerpoint/2010/main" val="19044475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39B1D77-F44A-4CC8-8806-2A63E71CBF32}" type="slidenum">
              <a:rPr lang="en-US" smtClean="0"/>
              <a:t>29</a:t>
            </a:fld>
            <a:endParaRPr lang="en-US"/>
          </a:p>
        </p:txBody>
      </p:sp>
    </p:spTree>
    <p:extLst>
      <p:ext uri="{BB962C8B-B14F-4D97-AF65-F5344CB8AC3E}">
        <p14:creationId xmlns:p14="http://schemas.microsoft.com/office/powerpoint/2010/main" val="42257674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39B1D77-F44A-4CC8-8806-2A63E71CBF32}" type="slidenum">
              <a:rPr lang="en-US" smtClean="0"/>
              <a:t>30</a:t>
            </a:fld>
            <a:endParaRPr lang="en-US"/>
          </a:p>
        </p:txBody>
      </p:sp>
    </p:spTree>
    <p:extLst>
      <p:ext uri="{BB962C8B-B14F-4D97-AF65-F5344CB8AC3E}">
        <p14:creationId xmlns:p14="http://schemas.microsoft.com/office/powerpoint/2010/main" val="22996761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39B1D77-F44A-4CC8-8806-2A63E71CBF32}" type="slidenum">
              <a:rPr lang="en-US" smtClean="0"/>
              <a:t>31</a:t>
            </a:fld>
            <a:endParaRPr lang="en-US"/>
          </a:p>
        </p:txBody>
      </p:sp>
    </p:spTree>
    <p:extLst>
      <p:ext uri="{BB962C8B-B14F-4D97-AF65-F5344CB8AC3E}">
        <p14:creationId xmlns:p14="http://schemas.microsoft.com/office/powerpoint/2010/main" val="14463287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39B1D77-F44A-4CC8-8806-2A63E71CBF32}" type="slidenum">
              <a:rPr lang="en-US" smtClean="0"/>
              <a:t>32</a:t>
            </a:fld>
            <a:endParaRPr lang="en-US"/>
          </a:p>
        </p:txBody>
      </p:sp>
    </p:spTree>
    <p:extLst>
      <p:ext uri="{BB962C8B-B14F-4D97-AF65-F5344CB8AC3E}">
        <p14:creationId xmlns:p14="http://schemas.microsoft.com/office/powerpoint/2010/main" val="12706754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39B1D77-F44A-4CC8-8806-2A63E71CBF32}" type="slidenum">
              <a:rPr lang="en-US" smtClean="0"/>
              <a:t>34</a:t>
            </a:fld>
            <a:endParaRPr lang="en-US"/>
          </a:p>
        </p:txBody>
      </p:sp>
    </p:spTree>
    <p:extLst>
      <p:ext uri="{BB962C8B-B14F-4D97-AF65-F5344CB8AC3E}">
        <p14:creationId xmlns:p14="http://schemas.microsoft.com/office/powerpoint/2010/main" val="22036647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39B1D77-F44A-4CC8-8806-2A63E71CBF32}" type="slidenum">
              <a:rPr lang="en-US" smtClean="0"/>
              <a:t>35</a:t>
            </a:fld>
            <a:endParaRPr lang="en-US"/>
          </a:p>
        </p:txBody>
      </p:sp>
    </p:spTree>
    <p:extLst>
      <p:ext uri="{BB962C8B-B14F-4D97-AF65-F5344CB8AC3E}">
        <p14:creationId xmlns:p14="http://schemas.microsoft.com/office/powerpoint/2010/main" val="23099977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39B1D77-F44A-4CC8-8806-2A63E71CBF32}" type="slidenum">
              <a:rPr lang="en-US" smtClean="0"/>
              <a:t>9</a:t>
            </a:fld>
            <a:endParaRPr lang="en-US"/>
          </a:p>
        </p:txBody>
      </p:sp>
    </p:spTree>
    <p:extLst>
      <p:ext uri="{BB962C8B-B14F-4D97-AF65-F5344CB8AC3E}">
        <p14:creationId xmlns:p14="http://schemas.microsoft.com/office/powerpoint/2010/main" val="210353038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39B1D77-F44A-4CC8-8806-2A63E71CBF32}" type="slidenum">
              <a:rPr lang="en-US" smtClean="0"/>
              <a:t>36</a:t>
            </a:fld>
            <a:endParaRPr lang="en-US"/>
          </a:p>
        </p:txBody>
      </p:sp>
    </p:spTree>
    <p:extLst>
      <p:ext uri="{BB962C8B-B14F-4D97-AF65-F5344CB8AC3E}">
        <p14:creationId xmlns:p14="http://schemas.microsoft.com/office/powerpoint/2010/main" val="178369823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39B1D77-F44A-4CC8-8806-2A63E71CBF32}" type="slidenum">
              <a:rPr lang="en-US" smtClean="0"/>
              <a:t>37</a:t>
            </a:fld>
            <a:endParaRPr lang="en-US"/>
          </a:p>
        </p:txBody>
      </p:sp>
    </p:spTree>
    <p:extLst>
      <p:ext uri="{BB962C8B-B14F-4D97-AF65-F5344CB8AC3E}">
        <p14:creationId xmlns:p14="http://schemas.microsoft.com/office/powerpoint/2010/main" val="412678816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39B1D77-F44A-4CC8-8806-2A63E71CBF32}" type="slidenum">
              <a:rPr lang="en-US" smtClean="0"/>
              <a:t>38</a:t>
            </a:fld>
            <a:endParaRPr lang="en-US"/>
          </a:p>
        </p:txBody>
      </p:sp>
    </p:spTree>
    <p:extLst>
      <p:ext uri="{BB962C8B-B14F-4D97-AF65-F5344CB8AC3E}">
        <p14:creationId xmlns:p14="http://schemas.microsoft.com/office/powerpoint/2010/main" val="409221107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39B1D77-F44A-4CC8-8806-2A63E71CBF32}" type="slidenum">
              <a:rPr lang="en-US" smtClean="0"/>
              <a:t>39</a:t>
            </a:fld>
            <a:endParaRPr lang="en-US"/>
          </a:p>
        </p:txBody>
      </p:sp>
    </p:spTree>
    <p:extLst>
      <p:ext uri="{BB962C8B-B14F-4D97-AF65-F5344CB8AC3E}">
        <p14:creationId xmlns:p14="http://schemas.microsoft.com/office/powerpoint/2010/main" val="235562709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39B1D77-F44A-4CC8-8806-2A63E71CBF32}" type="slidenum">
              <a:rPr lang="en-US" smtClean="0"/>
              <a:t>40</a:t>
            </a:fld>
            <a:endParaRPr lang="en-US"/>
          </a:p>
        </p:txBody>
      </p:sp>
    </p:spTree>
    <p:extLst>
      <p:ext uri="{BB962C8B-B14F-4D97-AF65-F5344CB8AC3E}">
        <p14:creationId xmlns:p14="http://schemas.microsoft.com/office/powerpoint/2010/main" val="300175580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39B1D77-F44A-4CC8-8806-2A63E71CBF32}" type="slidenum">
              <a:rPr lang="en-US" smtClean="0"/>
              <a:t>41</a:t>
            </a:fld>
            <a:endParaRPr lang="en-US"/>
          </a:p>
        </p:txBody>
      </p:sp>
    </p:spTree>
    <p:extLst>
      <p:ext uri="{BB962C8B-B14F-4D97-AF65-F5344CB8AC3E}">
        <p14:creationId xmlns:p14="http://schemas.microsoft.com/office/powerpoint/2010/main" val="118668846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39B1D77-F44A-4CC8-8806-2A63E71CBF32}" type="slidenum">
              <a:rPr lang="en-US" smtClean="0"/>
              <a:t>42</a:t>
            </a:fld>
            <a:endParaRPr lang="en-US"/>
          </a:p>
        </p:txBody>
      </p:sp>
    </p:spTree>
    <p:extLst>
      <p:ext uri="{BB962C8B-B14F-4D97-AF65-F5344CB8AC3E}">
        <p14:creationId xmlns:p14="http://schemas.microsoft.com/office/powerpoint/2010/main" val="40659676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39B1D77-F44A-4CC8-8806-2A63E71CBF32}" type="slidenum">
              <a:rPr lang="en-US" smtClean="0"/>
              <a:t>43</a:t>
            </a:fld>
            <a:endParaRPr lang="en-US"/>
          </a:p>
        </p:txBody>
      </p:sp>
    </p:spTree>
    <p:extLst>
      <p:ext uri="{BB962C8B-B14F-4D97-AF65-F5344CB8AC3E}">
        <p14:creationId xmlns:p14="http://schemas.microsoft.com/office/powerpoint/2010/main" val="45823908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39B1D77-F44A-4CC8-8806-2A63E71CBF32}" type="slidenum">
              <a:rPr lang="en-US" smtClean="0"/>
              <a:t>44</a:t>
            </a:fld>
            <a:endParaRPr lang="en-US"/>
          </a:p>
        </p:txBody>
      </p:sp>
    </p:spTree>
    <p:extLst>
      <p:ext uri="{BB962C8B-B14F-4D97-AF65-F5344CB8AC3E}">
        <p14:creationId xmlns:p14="http://schemas.microsoft.com/office/powerpoint/2010/main" val="295972931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39B1D77-F44A-4CC8-8806-2A63E71CBF32}" type="slidenum">
              <a:rPr lang="en-US" smtClean="0"/>
              <a:t>46</a:t>
            </a:fld>
            <a:endParaRPr lang="en-US"/>
          </a:p>
        </p:txBody>
      </p:sp>
    </p:spTree>
    <p:extLst>
      <p:ext uri="{BB962C8B-B14F-4D97-AF65-F5344CB8AC3E}">
        <p14:creationId xmlns:p14="http://schemas.microsoft.com/office/powerpoint/2010/main" val="18553011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39B1D77-F44A-4CC8-8806-2A63E71CBF32}" type="slidenum">
              <a:rPr lang="en-US" smtClean="0"/>
              <a:t>10</a:t>
            </a:fld>
            <a:endParaRPr lang="en-US"/>
          </a:p>
        </p:txBody>
      </p:sp>
    </p:spTree>
    <p:extLst>
      <p:ext uri="{BB962C8B-B14F-4D97-AF65-F5344CB8AC3E}">
        <p14:creationId xmlns:p14="http://schemas.microsoft.com/office/powerpoint/2010/main" val="11034443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39B1D77-F44A-4CC8-8806-2A63E71CBF32}" type="slidenum">
              <a:rPr lang="en-US" smtClean="0"/>
              <a:t>47</a:t>
            </a:fld>
            <a:endParaRPr lang="en-US"/>
          </a:p>
        </p:txBody>
      </p:sp>
    </p:spTree>
    <p:extLst>
      <p:ext uri="{BB962C8B-B14F-4D97-AF65-F5344CB8AC3E}">
        <p14:creationId xmlns:p14="http://schemas.microsoft.com/office/powerpoint/2010/main" val="149818212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39B1D77-F44A-4CC8-8806-2A63E71CBF32}" type="slidenum">
              <a:rPr lang="en-US" smtClean="0"/>
              <a:t>48</a:t>
            </a:fld>
            <a:endParaRPr lang="en-US"/>
          </a:p>
        </p:txBody>
      </p:sp>
    </p:spTree>
    <p:extLst>
      <p:ext uri="{BB962C8B-B14F-4D97-AF65-F5344CB8AC3E}">
        <p14:creationId xmlns:p14="http://schemas.microsoft.com/office/powerpoint/2010/main" val="169232980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39B1D77-F44A-4CC8-8806-2A63E71CBF32}" type="slidenum">
              <a:rPr lang="en-US" smtClean="0"/>
              <a:t>49</a:t>
            </a:fld>
            <a:endParaRPr lang="en-US"/>
          </a:p>
        </p:txBody>
      </p:sp>
    </p:spTree>
    <p:extLst>
      <p:ext uri="{BB962C8B-B14F-4D97-AF65-F5344CB8AC3E}">
        <p14:creationId xmlns:p14="http://schemas.microsoft.com/office/powerpoint/2010/main" val="88795956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39B1D77-F44A-4CC8-8806-2A63E71CBF32}" type="slidenum">
              <a:rPr lang="en-US" smtClean="0"/>
              <a:t>50</a:t>
            </a:fld>
            <a:endParaRPr lang="en-US"/>
          </a:p>
        </p:txBody>
      </p:sp>
    </p:spTree>
    <p:extLst>
      <p:ext uri="{BB962C8B-B14F-4D97-AF65-F5344CB8AC3E}">
        <p14:creationId xmlns:p14="http://schemas.microsoft.com/office/powerpoint/2010/main" val="239664129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39B1D77-F44A-4CC8-8806-2A63E71CBF32}" type="slidenum">
              <a:rPr lang="en-US" smtClean="0"/>
              <a:t>51</a:t>
            </a:fld>
            <a:endParaRPr lang="en-US"/>
          </a:p>
        </p:txBody>
      </p:sp>
    </p:spTree>
    <p:extLst>
      <p:ext uri="{BB962C8B-B14F-4D97-AF65-F5344CB8AC3E}">
        <p14:creationId xmlns:p14="http://schemas.microsoft.com/office/powerpoint/2010/main" val="409521810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39B1D77-F44A-4CC8-8806-2A63E71CBF32}" type="slidenum">
              <a:rPr lang="en-US" smtClean="0"/>
              <a:t>52</a:t>
            </a:fld>
            <a:endParaRPr lang="en-US"/>
          </a:p>
        </p:txBody>
      </p:sp>
    </p:spTree>
    <p:extLst>
      <p:ext uri="{BB962C8B-B14F-4D97-AF65-F5344CB8AC3E}">
        <p14:creationId xmlns:p14="http://schemas.microsoft.com/office/powerpoint/2010/main" val="120709920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39B1D77-F44A-4CC8-8806-2A63E71CBF32}" type="slidenum">
              <a:rPr lang="en-US" smtClean="0"/>
              <a:t>53</a:t>
            </a:fld>
            <a:endParaRPr lang="en-US"/>
          </a:p>
        </p:txBody>
      </p:sp>
    </p:spTree>
    <p:extLst>
      <p:ext uri="{BB962C8B-B14F-4D97-AF65-F5344CB8AC3E}">
        <p14:creationId xmlns:p14="http://schemas.microsoft.com/office/powerpoint/2010/main" val="89419491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39B1D77-F44A-4CC8-8806-2A63E71CBF32}" type="slidenum">
              <a:rPr lang="en-US" smtClean="0"/>
              <a:t>54</a:t>
            </a:fld>
            <a:endParaRPr lang="en-US"/>
          </a:p>
        </p:txBody>
      </p:sp>
    </p:spTree>
    <p:extLst>
      <p:ext uri="{BB962C8B-B14F-4D97-AF65-F5344CB8AC3E}">
        <p14:creationId xmlns:p14="http://schemas.microsoft.com/office/powerpoint/2010/main" val="272411217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39B1D77-F44A-4CC8-8806-2A63E71CBF32}" type="slidenum">
              <a:rPr lang="en-US" smtClean="0"/>
              <a:t>55</a:t>
            </a:fld>
            <a:endParaRPr lang="en-US"/>
          </a:p>
        </p:txBody>
      </p:sp>
    </p:spTree>
    <p:extLst>
      <p:ext uri="{BB962C8B-B14F-4D97-AF65-F5344CB8AC3E}">
        <p14:creationId xmlns:p14="http://schemas.microsoft.com/office/powerpoint/2010/main" val="87441054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39B1D77-F44A-4CC8-8806-2A63E71CBF32}" type="slidenum">
              <a:rPr lang="en-US" smtClean="0"/>
              <a:t>56</a:t>
            </a:fld>
            <a:endParaRPr lang="en-US"/>
          </a:p>
        </p:txBody>
      </p:sp>
    </p:spTree>
    <p:extLst>
      <p:ext uri="{BB962C8B-B14F-4D97-AF65-F5344CB8AC3E}">
        <p14:creationId xmlns:p14="http://schemas.microsoft.com/office/powerpoint/2010/main" val="41082333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39B1D77-F44A-4CC8-8806-2A63E71CBF32}" type="slidenum">
              <a:rPr lang="en-US" smtClean="0"/>
              <a:t>13</a:t>
            </a:fld>
            <a:endParaRPr lang="en-US"/>
          </a:p>
        </p:txBody>
      </p:sp>
    </p:spTree>
    <p:extLst>
      <p:ext uri="{BB962C8B-B14F-4D97-AF65-F5344CB8AC3E}">
        <p14:creationId xmlns:p14="http://schemas.microsoft.com/office/powerpoint/2010/main" val="19905543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39B1D77-F44A-4CC8-8806-2A63E71CBF32}" type="slidenum">
              <a:rPr lang="en-US" smtClean="0"/>
              <a:t>14</a:t>
            </a:fld>
            <a:endParaRPr lang="en-US"/>
          </a:p>
        </p:txBody>
      </p:sp>
    </p:spTree>
    <p:extLst>
      <p:ext uri="{BB962C8B-B14F-4D97-AF65-F5344CB8AC3E}">
        <p14:creationId xmlns:p14="http://schemas.microsoft.com/office/powerpoint/2010/main" val="30297902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39B1D77-F44A-4CC8-8806-2A63E71CBF32}" type="slidenum">
              <a:rPr lang="en-US" smtClean="0"/>
              <a:t>15</a:t>
            </a:fld>
            <a:endParaRPr lang="en-US"/>
          </a:p>
        </p:txBody>
      </p:sp>
    </p:spTree>
    <p:extLst>
      <p:ext uri="{BB962C8B-B14F-4D97-AF65-F5344CB8AC3E}">
        <p14:creationId xmlns:p14="http://schemas.microsoft.com/office/powerpoint/2010/main" val="36032525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39B1D77-F44A-4CC8-8806-2A63E71CBF32}" type="slidenum">
              <a:rPr lang="en-US" smtClean="0"/>
              <a:t>16</a:t>
            </a:fld>
            <a:endParaRPr lang="en-US"/>
          </a:p>
        </p:txBody>
      </p:sp>
    </p:spTree>
    <p:extLst>
      <p:ext uri="{BB962C8B-B14F-4D97-AF65-F5344CB8AC3E}">
        <p14:creationId xmlns:p14="http://schemas.microsoft.com/office/powerpoint/2010/main" val="11821879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39B1D77-F44A-4CC8-8806-2A63E71CBF32}" type="slidenum">
              <a:rPr lang="en-US" smtClean="0"/>
              <a:t>18</a:t>
            </a:fld>
            <a:endParaRPr lang="en-US"/>
          </a:p>
        </p:txBody>
      </p:sp>
    </p:spTree>
    <p:extLst>
      <p:ext uri="{BB962C8B-B14F-4D97-AF65-F5344CB8AC3E}">
        <p14:creationId xmlns:p14="http://schemas.microsoft.com/office/powerpoint/2010/main" val="19438987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39B1D77-F44A-4CC8-8806-2A63E71CBF32}" type="slidenum">
              <a:rPr lang="en-US" smtClean="0"/>
              <a:t>23</a:t>
            </a:fld>
            <a:endParaRPr lang="en-US"/>
          </a:p>
        </p:txBody>
      </p:sp>
    </p:spTree>
    <p:extLst>
      <p:ext uri="{BB962C8B-B14F-4D97-AF65-F5344CB8AC3E}">
        <p14:creationId xmlns:p14="http://schemas.microsoft.com/office/powerpoint/2010/main" val="15596753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C77738E-F1EC-4C9A-B797-497ED1ABB862}" type="datetime1">
              <a:rPr lang="en-US" smtClean="0"/>
              <a:t>5/19/2025</a:t>
            </a:fld>
            <a:endParaRPr lang="en-US"/>
          </a:p>
        </p:txBody>
      </p:sp>
      <p:sp>
        <p:nvSpPr>
          <p:cNvPr id="5" name="Footer Placeholder 4"/>
          <p:cNvSpPr>
            <a:spLocks noGrp="1"/>
          </p:cNvSpPr>
          <p:nvPr>
            <p:ph type="ftr" sz="quarter" idx="11"/>
          </p:nvPr>
        </p:nvSpPr>
        <p:spPr/>
        <p:txBody>
          <a:bodyPr/>
          <a:lstStyle/>
          <a:p>
            <a:endParaRPr lang="en-US"/>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3A5BB7F2-445A-40CB-BB93-2B2228B503CB}" type="slidenum">
              <a:rPr lang="en-US" smtClean="0"/>
              <a:t>‹#›</a:t>
            </a:fld>
            <a:endParaRPr lang="en-US"/>
          </a:p>
        </p:txBody>
      </p:sp>
    </p:spTree>
    <p:extLst>
      <p:ext uri="{BB962C8B-B14F-4D97-AF65-F5344CB8AC3E}">
        <p14:creationId xmlns:p14="http://schemas.microsoft.com/office/powerpoint/2010/main" val="10944380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0F5A013-CD3B-498E-BF22-C8EAC7831B3E}" type="datetime1">
              <a:rPr lang="en-US" smtClean="0"/>
              <a:t>5/19/2025</a:t>
            </a:fld>
            <a:endParaRPr lang="en-US"/>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3A5BB7F2-445A-40CB-BB93-2B2228B503CB}" type="slidenum">
              <a:rPr lang="en-US" smtClean="0"/>
              <a:t>‹#›</a:t>
            </a:fld>
            <a:endParaRPr lang="en-US"/>
          </a:p>
        </p:txBody>
      </p:sp>
    </p:spTree>
    <p:extLst>
      <p:ext uri="{BB962C8B-B14F-4D97-AF65-F5344CB8AC3E}">
        <p14:creationId xmlns:p14="http://schemas.microsoft.com/office/powerpoint/2010/main" val="27857558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3C3D974-D80F-4822-9478-9541C3CA387F}" type="datetime1">
              <a:rPr lang="en-US" smtClean="0"/>
              <a:t>5/19/2025</a:t>
            </a:fld>
            <a:endParaRPr lang="en-US"/>
          </a:p>
        </p:txBody>
      </p:sp>
      <p:sp>
        <p:nvSpPr>
          <p:cNvPr id="5" name="Footer Placeholder 4"/>
          <p:cNvSpPr>
            <a:spLocks noGrp="1"/>
          </p:cNvSpPr>
          <p:nvPr>
            <p:ph type="ftr" sz="quarter" idx="11"/>
          </p:nvPr>
        </p:nvSpPr>
        <p:spPr/>
        <p:txBody>
          <a:bodyPr/>
          <a:lstStyle/>
          <a:p>
            <a:endParaRPr lang="en-US"/>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3A5BB7F2-445A-40CB-BB93-2B2228B503CB}" type="slidenum">
              <a:rPr lang="en-US" smtClean="0"/>
              <a:t>‹#›</a:t>
            </a:fld>
            <a:endParaRPr lang="en-US"/>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640511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EE3CCED2-FB98-4388-BD15-0124C69289F0}" type="datetime1">
              <a:rPr lang="en-US" smtClean="0"/>
              <a:t>5/19/2025</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3A5BB7F2-445A-40CB-BB93-2B2228B503CB}" type="slidenum">
              <a:rPr lang="en-US" smtClean="0"/>
              <a:t>‹#›</a:t>
            </a:fld>
            <a:endParaRPr lang="en-US"/>
          </a:p>
        </p:txBody>
      </p:sp>
    </p:spTree>
    <p:extLst>
      <p:ext uri="{BB962C8B-B14F-4D97-AF65-F5344CB8AC3E}">
        <p14:creationId xmlns:p14="http://schemas.microsoft.com/office/powerpoint/2010/main" val="170196739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7A566A67-2412-4313-AEE9-7DB4D6186E50}" type="datetime1">
              <a:rPr lang="en-US" smtClean="0"/>
              <a:t>5/19/2025</a:t>
            </a:fld>
            <a:endParaRPr lang="en-US"/>
          </a:p>
        </p:txBody>
      </p:sp>
      <p:sp>
        <p:nvSpPr>
          <p:cNvPr id="6" name="Footer Placeholder 5"/>
          <p:cNvSpPr>
            <a:spLocks noGrp="1"/>
          </p:cNvSpPr>
          <p:nvPr>
            <p:ph type="ftr" sz="quarter" idx="11"/>
          </p:nvPr>
        </p:nvSpPr>
        <p:spPr/>
        <p:txBody>
          <a:bodyPr/>
          <a:lstStyle/>
          <a:p>
            <a:endParaRPr lang="en-US"/>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3A5BB7F2-445A-40CB-BB93-2B2228B503CB}" type="slidenum">
              <a:rPr lang="en-US" smtClean="0"/>
              <a:t>‹#›</a:t>
            </a:fld>
            <a:endParaRPr lang="en-US"/>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98614056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4F463E2A-F059-4F72-A833-AA067E7E11AA}" type="datetime1">
              <a:rPr lang="en-US" smtClean="0"/>
              <a:t>5/19/2025</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3A5BB7F2-445A-40CB-BB93-2B2228B503CB}" type="slidenum">
              <a:rPr lang="en-US" smtClean="0"/>
              <a:t>‹#›</a:t>
            </a:fld>
            <a:endParaRPr lang="en-US"/>
          </a:p>
        </p:txBody>
      </p:sp>
    </p:spTree>
    <p:extLst>
      <p:ext uri="{BB962C8B-B14F-4D97-AF65-F5344CB8AC3E}">
        <p14:creationId xmlns:p14="http://schemas.microsoft.com/office/powerpoint/2010/main" val="407171381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326F77F-6A10-42DF-9A14-F4C84B1032D6}" type="datetime1">
              <a:rPr lang="en-US" smtClean="0"/>
              <a:t>5/19/2025</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3A5BB7F2-445A-40CB-BB93-2B2228B503CB}" type="slidenum">
              <a:rPr lang="en-US" smtClean="0"/>
              <a:t>‹#›</a:t>
            </a:fld>
            <a:endParaRPr lang="en-US"/>
          </a:p>
        </p:txBody>
      </p:sp>
    </p:spTree>
    <p:extLst>
      <p:ext uri="{BB962C8B-B14F-4D97-AF65-F5344CB8AC3E}">
        <p14:creationId xmlns:p14="http://schemas.microsoft.com/office/powerpoint/2010/main" val="212016243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3B3A642-CE94-4B99-A9E7-4EA90EDDF56C}" type="datetime1">
              <a:rPr lang="en-US" smtClean="0"/>
              <a:t>5/19/2025</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3A5BB7F2-445A-40CB-BB93-2B2228B503CB}" type="slidenum">
              <a:rPr lang="en-US" smtClean="0"/>
              <a:t>‹#›</a:t>
            </a:fld>
            <a:endParaRPr lang="en-US"/>
          </a:p>
        </p:txBody>
      </p:sp>
    </p:spTree>
    <p:extLst>
      <p:ext uri="{BB962C8B-B14F-4D97-AF65-F5344CB8AC3E}">
        <p14:creationId xmlns:p14="http://schemas.microsoft.com/office/powerpoint/2010/main" val="6991076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B1E3CC7-2384-4FA4-95D5-3FF05BAE805C}" type="datetime1">
              <a:rPr lang="en-US" smtClean="0"/>
              <a:t>5/19/2025</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3A5BB7F2-445A-40CB-BB93-2B2228B503CB}" type="slidenum">
              <a:rPr lang="en-US" smtClean="0"/>
              <a:t>‹#›</a:t>
            </a:fld>
            <a:endParaRPr lang="en-US"/>
          </a:p>
        </p:txBody>
      </p:sp>
    </p:spTree>
    <p:extLst>
      <p:ext uri="{BB962C8B-B14F-4D97-AF65-F5344CB8AC3E}">
        <p14:creationId xmlns:p14="http://schemas.microsoft.com/office/powerpoint/2010/main" val="30072403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CF93D5A-FF18-42AF-BACC-F5CFEF1093F7}" type="datetime1">
              <a:rPr lang="en-US" smtClean="0"/>
              <a:t>5/19/2025</a:t>
            </a:fld>
            <a:endParaRPr lang="en-US"/>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3A5BB7F2-445A-40CB-BB93-2B2228B503CB}" type="slidenum">
              <a:rPr lang="en-US" smtClean="0"/>
              <a:t>‹#›</a:t>
            </a:fld>
            <a:endParaRPr lang="en-US"/>
          </a:p>
        </p:txBody>
      </p:sp>
    </p:spTree>
    <p:extLst>
      <p:ext uri="{BB962C8B-B14F-4D97-AF65-F5344CB8AC3E}">
        <p14:creationId xmlns:p14="http://schemas.microsoft.com/office/powerpoint/2010/main" val="10640451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DE74935-8DC0-4490-AE5B-5171E834C15F}" type="datetime1">
              <a:rPr lang="en-US" smtClean="0"/>
              <a:t>5/19/2025</a:t>
            </a:fld>
            <a:endParaRPr lang="en-US"/>
          </a:p>
        </p:txBody>
      </p:sp>
      <p:sp>
        <p:nvSpPr>
          <p:cNvPr id="6" name="Footer Placeholder 5"/>
          <p:cNvSpPr>
            <a:spLocks noGrp="1"/>
          </p:cNvSpPr>
          <p:nvPr>
            <p:ph type="ftr" sz="quarter" idx="11"/>
          </p:nvPr>
        </p:nvSpPr>
        <p:spPr/>
        <p:txBody>
          <a:bodyPr/>
          <a:lstStyle/>
          <a:p>
            <a:endParaRPr lang="en-US"/>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3A5BB7F2-445A-40CB-BB93-2B2228B503CB}" type="slidenum">
              <a:rPr lang="en-US" smtClean="0"/>
              <a:t>‹#›</a:t>
            </a:fld>
            <a:endParaRPr lang="en-US"/>
          </a:p>
        </p:txBody>
      </p:sp>
    </p:spTree>
    <p:extLst>
      <p:ext uri="{BB962C8B-B14F-4D97-AF65-F5344CB8AC3E}">
        <p14:creationId xmlns:p14="http://schemas.microsoft.com/office/powerpoint/2010/main" val="14362235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26221B1-023A-4EB4-94EB-F853DF15588C}" type="datetime1">
              <a:rPr lang="en-US" smtClean="0"/>
              <a:t>5/19/2025</a:t>
            </a:fld>
            <a:endParaRPr lang="en-US"/>
          </a:p>
        </p:txBody>
      </p:sp>
      <p:sp>
        <p:nvSpPr>
          <p:cNvPr id="8" name="Footer Placeholder 7"/>
          <p:cNvSpPr>
            <a:spLocks noGrp="1"/>
          </p:cNvSpPr>
          <p:nvPr>
            <p:ph type="ftr" sz="quarter" idx="11"/>
          </p:nvPr>
        </p:nvSpPr>
        <p:spPr/>
        <p:txBody>
          <a:bodyPr/>
          <a:lstStyle/>
          <a:p>
            <a:endParaRPr lang="en-US"/>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3A5BB7F2-445A-40CB-BB93-2B2228B503CB}" type="slidenum">
              <a:rPr lang="en-US" smtClean="0"/>
              <a:t>‹#›</a:t>
            </a:fld>
            <a:endParaRPr lang="en-US"/>
          </a:p>
        </p:txBody>
      </p:sp>
    </p:spTree>
    <p:extLst>
      <p:ext uri="{BB962C8B-B14F-4D97-AF65-F5344CB8AC3E}">
        <p14:creationId xmlns:p14="http://schemas.microsoft.com/office/powerpoint/2010/main" val="29687393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DF148B4-1D8A-4AD1-9A2A-5D889A11EA15}" type="datetime1">
              <a:rPr lang="en-US" smtClean="0"/>
              <a:t>5/19/2025</a:t>
            </a:fld>
            <a:endParaRPr lang="en-US"/>
          </a:p>
        </p:txBody>
      </p:sp>
      <p:sp>
        <p:nvSpPr>
          <p:cNvPr id="4" name="Footer Placeholder 3"/>
          <p:cNvSpPr>
            <a:spLocks noGrp="1"/>
          </p:cNvSpPr>
          <p:nvPr>
            <p:ph type="ftr" sz="quarter" idx="11"/>
          </p:nvPr>
        </p:nvSpPr>
        <p:spPr/>
        <p:txBody>
          <a:bodyPr/>
          <a:lstStyle/>
          <a:p>
            <a:endParaRPr lang="en-US"/>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3A5BB7F2-445A-40CB-BB93-2B2228B503CB}" type="slidenum">
              <a:rPr lang="en-US" smtClean="0"/>
              <a:t>‹#›</a:t>
            </a:fld>
            <a:endParaRPr lang="en-US"/>
          </a:p>
        </p:txBody>
      </p:sp>
    </p:spTree>
    <p:extLst>
      <p:ext uri="{BB962C8B-B14F-4D97-AF65-F5344CB8AC3E}">
        <p14:creationId xmlns:p14="http://schemas.microsoft.com/office/powerpoint/2010/main" val="31023266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5993CBA-FB4D-40AB-A8A9-5A18C0CACF58}" type="datetime1">
              <a:rPr lang="en-US" smtClean="0"/>
              <a:t>5/19/2025</a:t>
            </a:fld>
            <a:endParaRPr lang="en-US"/>
          </a:p>
        </p:txBody>
      </p:sp>
      <p:sp>
        <p:nvSpPr>
          <p:cNvPr id="3" name="Footer Placeholder 2"/>
          <p:cNvSpPr>
            <a:spLocks noGrp="1"/>
          </p:cNvSpPr>
          <p:nvPr>
            <p:ph type="ftr" sz="quarter" idx="11"/>
          </p:nvPr>
        </p:nvSpPr>
        <p:spPr/>
        <p:txBody>
          <a:bodyPr/>
          <a:lstStyle/>
          <a:p>
            <a:endParaRPr lang="en-US"/>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3A5BB7F2-445A-40CB-BB93-2B2228B503CB}" type="slidenum">
              <a:rPr lang="en-US" smtClean="0"/>
              <a:t>‹#›</a:t>
            </a:fld>
            <a:endParaRPr lang="en-US"/>
          </a:p>
        </p:txBody>
      </p:sp>
    </p:spTree>
    <p:extLst>
      <p:ext uri="{BB962C8B-B14F-4D97-AF65-F5344CB8AC3E}">
        <p14:creationId xmlns:p14="http://schemas.microsoft.com/office/powerpoint/2010/main" val="24819579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CB90D58-E924-4A81-80B4-F83727E69606}" type="datetime1">
              <a:rPr lang="en-US" smtClean="0"/>
              <a:t>5/19/2025</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3A5BB7F2-445A-40CB-BB93-2B2228B503CB}" type="slidenum">
              <a:rPr lang="en-US" smtClean="0"/>
              <a:t>‹#›</a:t>
            </a:fld>
            <a:endParaRPr lang="en-US"/>
          </a:p>
        </p:txBody>
      </p:sp>
    </p:spTree>
    <p:extLst>
      <p:ext uri="{BB962C8B-B14F-4D97-AF65-F5344CB8AC3E}">
        <p14:creationId xmlns:p14="http://schemas.microsoft.com/office/powerpoint/2010/main" val="27136921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9AC4C79-5E01-4461-A62D-6F45BF200BD8}" type="datetime1">
              <a:rPr lang="en-US" smtClean="0"/>
              <a:t>5/19/2025</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3A5BB7F2-445A-40CB-BB93-2B2228B503CB}" type="slidenum">
              <a:rPr lang="en-US" smtClean="0"/>
              <a:t>‹#›</a:t>
            </a:fld>
            <a:endParaRPr lang="en-US"/>
          </a:p>
        </p:txBody>
      </p:sp>
    </p:spTree>
    <p:extLst>
      <p:ext uri="{BB962C8B-B14F-4D97-AF65-F5344CB8AC3E}">
        <p14:creationId xmlns:p14="http://schemas.microsoft.com/office/powerpoint/2010/main" val="34681325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A9110C58-D616-4A7A-A748-AF69F08E72EF}" type="datetime1">
              <a:rPr lang="en-US" smtClean="0"/>
              <a:t>5/19/2025</a:t>
            </a:fld>
            <a:endParaRPr lang="en-US"/>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3A5BB7F2-445A-40CB-BB93-2B2228B503CB}" type="slidenum">
              <a:rPr lang="en-US" smtClean="0"/>
              <a:t>‹#›</a:t>
            </a:fld>
            <a:endParaRPr lang="en-US"/>
          </a:p>
        </p:txBody>
      </p:sp>
    </p:spTree>
    <p:extLst>
      <p:ext uri="{BB962C8B-B14F-4D97-AF65-F5344CB8AC3E}">
        <p14:creationId xmlns:p14="http://schemas.microsoft.com/office/powerpoint/2010/main" val="4181094965"/>
      </p:ext>
    </p:extLst>
  </p:cSld>
  <p:clrMap bg1="lt1" tx1="dk1" bg2="lt2" tx2="dk2" accent1="accent1" accent2="accent2" accent3="accent3" accent4="accent4" accent5="accent5" accent6="accent6" hlink="hlink" folHlink="folHlink"/>
  <p:sldLayoutIdLst>
    <p:sldLayoutId id="2147483870" r:id="rId1"/>
    <p:sldLayoutId id="2147483871" r:id="rId2"/>
    <p:sldLayoutId id="2147483872" r:id="rId3"/>
    <p:sldLayoutId id="2147483873" r:id="rId4"/>
    <p:sldLayoutId id="2147483874" r:id="rId5"/>
    <p:sldLayoutId id="2147483875" r:id="rId6"/>
    <p:sldLayoutId id="2147483876" r:id="rId7"/>
    <p:sldLayoutId id="2147483877" r:id="rId8"/>
    <p:sldLayoutId id="2147483878" r:id="rId9"/>
    <p:sldLayoutId id="2147483879" r:id="rId10"/>
    <p:sldLayoutId id="2147483880" r:id="rId11"/>
    <p:sldLayoutId id="2147483881" r:id="rId12"/>
    <p:sldLayoutId id="2147483882" r:id="rId13"/>
    <p:sldLayoutId id="2147483883" r:id="rId14"/>
    <p:sldLayoutId id="2147483884" r:id="rId15"/>
    <p:sldLayoutId id="2147483885" r:id="rId16"/>
  </p:sldLayoutIdLst>
  <p:hf hdr="0" ftr="0" dt="0"/>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3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3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3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4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4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4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5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5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عنوان 1">
            <a:extLst>
              <a:ext uri="{FF2B5EF4-FFF2-40B4-BE49-F238E27FC236}">
                <a16:creationId xmlns:a16="http://schemas.microsoft.com/office/drawing/2014/main" id="{44E4B5CF-462C-4ED6-A750-0AB1AFCB89C6}"/>
              </a:ext>
            </a:extLst>
          </p:cNvPr>
          <p:cNvSpPr>
            <a:spLocks noGrp="1"/>
          </p:cNvSpPr>
          <p:nvPr>
            <p:ph type="ctrTitle"/>
          </p:nvPr>
        </p:nvSpPr>
        <p:spPr>
          <a:xfrm>
            <a:off x="2323849" y="2652911"/>
            <a:ext cx="7544302" cy="544566"/>
          </a:xfrm>
        </p:spPr>
        <p:txBody>
          <a:bodyPr>
            <a:normAutofit fontScale="90000"/>
          </a:bodyPr>
          <a:lstStyle/>
          <a:p>
            <a:pPr algn="ctr"/>
            <a:r>
              <a:rPr lang="en-US" sz="3200" b="1" dirty="0">
                <a:latin typeface="+mn-lt"/>
                <a:cs typeface="Times New Roman" panose="02020603050405020304" pitchFamily="18" charset="0"/>
              </a:rPr>
              <a:t>ABBA</a:t>
            </a:r>
            <a:r>
              <a:rPr lang="en-US" sz="3200" b="1" dirty="0">
                <a:latin typeface="Times New Roman" panose="02020603050405020304" pitchFamily="18" charset="0"/>
                <a:cs typeface="Times New Roman" panose="02020603050405020304" pitchFamily="18" charset="0"/>
              </a:rPr>
              <a:t> -Abandoned Book Box Application </a:t>
            </a:r>
            <a:endParaRPr lang="ar-SA" sz="3200" b="1" dirty="0">
              <a:latin typeface="Times New Roman" panose="02020603050405020304" pitchFamily="18" charset="0"/>
              <a:cs typeface="Times New Roman" panose="02020603050405020304" pitchFamily="18" charset="0"/>
            </a:endParaRPr>
          </a:p>
        </p:txBody>
      </p:sp>
      <p:sp>
        <p:nvSpPr>
          <p:cNvPr id="4" name="عنوان فرعي 2">
            <a:extLst>
              <a:ext uri="{FF2B5EF4-FFF2-40B4-BE49-F238E27FC236}">
                <a16:creationId xmlns:a16="http://schemas.microsoft.com/office/drawing/2014/main" id="{9B86E6EC-66AC-437A-BEBB-2F3FA495331D}"/>
              </a:ext>
            </a:extLst>
          </p:cNvPr>
          <p:cNvSpPr>
            <a:spLocks noGrp="1"/>
          </p:cNvSpPr>
          <p:nvPr>
            <p:ph type="subTitle" idx="1"/>
          </p:nvPr>
        </p:nvSpPr>
        <p:spPr>
          <a:xfrm>
            <a:off x="2693732" y="2303414"/>
            <a:ext cx="3497471" cy="349497"/>
          </a:xfrm>
        </p:spPr>
        <p:txBody>
          <a:bodyPr>
            <a:normAutofit fontScale="92500" lnSpcReduction="10000"/>
          </a:bodyPr>
          <a:lstStyle/>
          <a:p>
            <a:pPr algn="ctr" rtl="0"/>
            <a:r>
              <a:rPr lang="en-US" dirty="0"/>
              <a:t>A n d r o i d  A p p l i c a t i o n</a:t>
            </a:r>
            <a:endParaRPr lang="ar-SA" dirty="0"/>
          </a:p>
        </p:txBody>
      </p:sp>
      <p:sp>
        <p:nvSpPr>
          <p:cNvPr id="9" name="مربع نص 4">
            <a:extLst>
              <a:ext uri="{FF2B5EF4-FFF2-40B4-BE49-F238E27FC236}">
                <a16:creationId xmlns:a16="http://schemas.microsoft.com/office/drawing/2014/main" id="{867352FC-F712-47CE-A657-E80F1352C096}"/>
              </a:ext>
            </a:extLst>
          </p:cNvPr>
          <p:cNvSpPr txBox="1"/>
          <p:nvPr/>
        </p:nvSpPr>
        <p:spPr>
          <a:xfrm>
            <a:off x="4354243" y="3164105"/>
            <a:ext cx="3483511" cy="400110"/>
          </a:xfrm>
          <a:prstGeom prst="rect">
            <a:avLst/>
          </a:prstGeom>
          <a:noFill/>
        </p:spPr>
        <p:txBody>
          <a:bodyPr wrap="square" rtlCol="1">
            <a:spAutoFit/>
          </a:bodyPr>
          <a:lstStyle/>
          <a:p>
            <a:pPr algn="ctr"/>
            <a:r>
              <a:rPr lang="en-US" sz="2000" dirty="0">
                <a:solidFill>
                  <a:schemeClr val="bg1">
                    <a:lumMod val="50000"/>
                  </a:schemeClr>
                </a:solidFill>
                <a:latin typeface="Arial Narrow" panose="020B0606020202030204" pitchFamily="34" charset="0"/>
                <a:ea typeface="+mj-ea"/>
                <a:cs typeface="+mj-cs"/>
              </a:rPr>
              <a:t>version android alpha 0.0.1</a:t>
            </a:r>
            <a:endParaRPr lang="ar-SA" sz="2000" dirty="0">
              <a:solidFill>
                <a:schemeClr val="bg1">
                  <a:lumMod val="50000"/>
                </a:schemeClr>
              </a:solidFill>
              <a:latin typeface="Arial Narrow" panose="020B0606020202030204" pitchFamily="34" charset="0"/>
              <a:ea typeface="+mj-ea"/>
              <a:cs typeface="+mj-cs"/>
            </a:endParaRPr>
          </a:p>
        </p:txBody>
      </p:sp>
      <p:sp>
        <p:nvSpPr>
          <p:cNvPr id="11" name="Slide Number Placeholder 10">
            <a:extLst>
              <a:ext uri="{FF2B5EF4-FFF2-40B4-BE49-F238E27FC236}">
                <a16:creationId xmlns:a16="http://schemas.microsoft.com/office/drawing/2014/main" id="{27287739-D536-4839-8D76-3EF88A1FEC61}"/>
              </a:ext>
            </a:extLst>
          </p:cNvPr>
          <p:cNvSpPr>
            <a:spLocks noGrp="1"/>
          </p:cNvSpPr>
          <p:nvPr>
            <p:ph type="sldNum" sz="quarter" idx="12"/>
          </p:nvPr>
        </p:nvSpPr>
        <p:spPr/>
        <p:txBody>
          <a:bodyPr/>
          <a:lstStyle/>
          <a:p>
            <a:fld id="{3A5BB7F2-445A-40CB-BB93-2B2228B503CB}" type="slidenum">
              <a:rPr lang="en-US" smtClean="0"/>
              <a:t>1</a:t>
            </a:fld>
            <a:endParaRPr lang="en-US" dirty="0"/>
          </a:p>
        </p:txBody>
      </p:sp>
    </p:spTree>
    <p:extLst>
      <p:ext uri="{BB962C8B-B14F-4D97-AF65-F5344CB8AC3E}">
        <p14:creationId xmlns:p14="http://schemas.microsoft.com/office/powerpoint/2010/main" val="26048903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8000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cxnSp>
        <p:nvCxnSpPr>
          <p:cNvPr id="4" name="رابط مستقيم 5">
            <a:extLst>
              <a:ext uri="{FF2B5EF4-FFF2-40B4-BE49-F238E27FC236}">
                <a16:creationId xmlns:a16="http://schemas.microsoft.com/office/drawing/2014/main" id="{AD677C8F-3D4D-412B-8A77-4C7F87264E4B}"/>
              </a:ext>
            </a:extLst>
          </p:cNvPr>
          <p:cNvCxnSpPr>
            <a:cxnSpLocks/>
          </p:cNvCxnSpPr>
          <p:nvPr/>
        </p:nvCxnSpPr>
        <p:spPr>
          <a:xfrm>
            <a:off x="2686553" y="1736205"/>
            <a:ext cx="0" cy="478975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6" name="عنوان فرعي 2">
            <a:extLst>
              <a:ext uri="{FF2B5EF4-FFF2-40B4-BE49-F238E27FC236}">
                <a16:creationId xmlns:a16="http://schemas.microsoft.com/office/drawing/2014/main" id="{5260AB84-EBCE-406C-B8A2-D3A4FF5F2EF3}"/>
              </a:ext>
            </a:extLst>
          </p:cNvPr>
          <p:cNvSpPr txBox="1">
            <a:spLocks/>
          </p:cNvSpPr>
          <p:nvPr/>
        </p:nvSpPr>
        <p:spPr>
          <a:xfrm>
            <a:off x="2714689" y="1598144"/>
            <a:ext cx="8567225" cy="519138"/>
          </a:xfrm>
          <a:prstGeom prst="rect">
            <a:avLst/>
          </a:prstGeom>
          <a:effectLst>
            <a:outerShdw blurRad="25400" dir="17880000">
              <a:srgbClr val="000000">
                <a:alpha val="46000"/>
              </a:srgbClr>
            </a:outerShdw>
          </a:effectLst>
        </p:spPr>
        <p:txBody>
          <a:bodyPr vert="horz" lIns="91440" tIns="45720" rIns="91440" bIns="45720" rtlCol="0" anchor="t">
            <a:noAutofit/>
          </a:bodyPr>
          <a:lstStyle>
            <a:lvl1pPr marL="0" indent="0" algn="ctr" defTabSz="457200" rtl="1" eaLnBrk="1" latinLnBrk="0" hangingPunct="1">
              <a:spcBef>
                <a:spcPct val="20000"/>
              </a:spcBef>
              <a:spcAft>
                <a:spcPts val="600"/>
              </a:spcAft>
              <a:buClr>
                <a:schemeClr val="tx2"/>
              </a:buClr>
              <a:buSzPct val="70000"/>
              <a:buFont typeface="Wingdings 2" charset="2"/>
              <a:buNone/>
              <a:defRPr sz="2000" kern="1200">
                <a:ln>
                  <a:solidFill>
                    <a:schemeClr val="bg1">
                      <a:lumMod val="75000"/>
                      <a:lumOff val="25000"/>
                      <a:alpha val="10000"/>
                    </a:schemeClr>
                  </a:solidFill>
                </a:ln>
                <a:solidFill>
                  <a:schemeClr val="tx1"/>
                </a:solidFill>
                <a:effectLst>
                  <a:outerShdw blurRad="9525" dist="25400" dir="14640000" algn="tl" rotWithShape="0">
                    <a:schemeClr val="bg1">
                      <a:alpha val="30000"/>
                    </a:schemeClr>
                  </a:outerShdw>
                </a:effectLst>
                <a:latin typeface="+mn-lt"/>
                <a:ea typeface="+mn-ea"/>
                <a:cs typeface="+mn-cs"/>
              </a:defRPr>
            </a:lvl1pPr>
            <a:lvl2pPr marL="457200" indent="0" algn="ctr" defTabSz="457200" rtl="1" eaLnBrk="1" latinLnBrk="0" hangingPunct="1">
              <a:spcBef>
                <a:spcPct val="20000"/>
              </a:spcBef>
              <a:spcAft>
                <a:spcPts val="600"/>
              </a:spcAft>
              <a:buClr>
                <a:schemeClr val="tx2"/>
              </a:buClr>
              <a:buSzPct val="70000"/>
              <a:buFont typeface="Wingdings 2" charset="2"/>
              <a:buNone/>
              <a:defRPr sz="18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2pPr>
            <a:lvl3pPr marL="914400" indent="0" algn="ctr" defTabSz="457200" rtl="1" eaLnBrk="1" latinLnBrk="0" hangingPunct="1">
              <a:spcBef>
                <a:spcPct val="20000"/>
              </a:spcBef>
              <a:spcAft>
                <a:spcPts val="600"/>
              </a:spcAft>
              <a:buClr>
                <a:schemeClr val="tx2"/>
              </a:buClr>
              <a:buSzPct val="70000"/>
              <a:buFont typeface="Wingdings 2" charset="2"/>
              <a:buNone/>
              <a:defRPr sz="16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3pPr>
            <a:lvl4pPr marL="1371600" indent="0" algn="ctr" defTabSz="457200" rtl="1"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4pPr>
            <a:lvl5pPr marL="1828800" indent="0" algn="ctr" defTabSz="457200" rtl="1"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5pPr>
            <a:lvl6pPr marL="2286000" indent="0" algn="ctr" defTabSz="457200" rtl="1"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6pPr>
            <a:lvl7pPr marL="2743200" indent="0" algn="ctr" defTabSz="457200" rtl="1"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7pPr>
            <a:lvl8pPr marL="3200400" indent="0" algn="ctr" defTabSz="457200" rtl="1"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8pPr>
            <a:lvl9pPr marL="3657600" indent="0" algn="ctr" defTabSz="457200" rtl="1"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9pPr>
          </a:lstStyle>
          <a:p>
            <a:pPr algn="l" rtl="0"/>
            <a:r>
              <a:rPr lang="en-US" sz="3200" b="1" dirty="0"/>
              <a:t>Non-Functional Requirements</a:t>
            </a:r>
          </a:p>
        </p:txBody>
      </p:sp>
      <p:sp>
        <p:nvSpPr>
          <p:cNvPr id="7" name="مربع نص 3">
            <a:extLst>
              <a:ext uri="{FF2B5EF4-FFF2-40B4-BE49-F238E27FC236}">
                <a16:creationId xmlns:a16="http://schemas.microsoft.com/office/drawing/2014/main" id="{C7CB1C72-039B-436A-8B00-CFEDD956D05D}"/>
              </a:ext>
            </a:extLst>
          </p:cNvPr>
          <p:cNvSpPr txBox="1"/>
          <p:nvPr/>
        </p:nvSpPr>
        <p:spPr>
          <a:xfrm>
            <a:off x="2714689" y="2370978"/>
            <a:ext cx="8567225" cy="4154984"/>
          </a:xfrm>
          <a:prstGeom prst="rect">
            <a:avLst/>
          </a:prstGeom>
          <a:noFill/>
        </p:spPr>
        <p:txBody>
          <a:bodyPr wrap="square" rtlCol="1">
            <a:spAutoFit/>
          </a:bodyPr>
          <a:lstStyle/>
          <a:p>
            <a:r>
              <a:rPr lang="en-US" sz="2400" dirty="0"/>
              <a:t>• Performance: run app within maximum 2.5s.</a:t>
            </a:r>
          </a:p>
          <a:p>
            <a:endParaRPr lang="en-US" sz="2400" dirty="0"/>
          </a:p>
          <a:p>
            <a:r>
              <a:rPr lang="en-US" sz="2400" dirty="0"/>
              <a:t>• Ease of use: The ease of our system is that we target university students.</a:t>
            </a:r>
          </a:p>
          <a:p>
            <a:endParaRPr lang="en-US" sz="2400" dirty="0"/>
          </a:p>
          <a:p>
            <a:r>
              <a:rPr lang="en-US" sz="2400" dirty="0"/>
              <a:t>• Cost-effective: Our app will be free to use so that maximum number of students can get benefit from it.</a:t>
            </a:r>
          </a:p>
          <a:p>
            <a:endParaRPr lang="en-US" sz="2400" dirty="0"/>
          </a:p>
          <a:p>
            <a:r>
              <a:rPr lang="en-US" sz="2400" dirty="0"/>
              <a:t>• Maintenance: It will be easy to do maintenance without complex work, and fixing error will be easy and it's passable to add new features from the admin panel.</a:t>
            </a:r>
            <a:endParaRPr lang="ar-SA" sz="2400" dirty="0"/>
          </a:p>
        </p:txBody>
      </p:sp>
      <p:sp>
        <p:nvSpPr>
          <p:cNvPr id="5" name="Slide Number Placeholder 4">
            <a:extLst>
              <a:ext uri="{FF2B5EF4-FFF2-40B4-BE49-F238E27FC236}">
                <a16:creationId xmlns:a16="http://schemas.microsoft.com/office/drawing/2014/main" id="{D965FBFF-B405-46EE-8F8C-0DDDD22B0491}"/>
              </a:ext>
            </a:extLst>
          </p:cNvPr>
          <p:cNvSpPr>
            <a:spLocks noGrp="1"/>
          </p:cNvSpPr>
          <p:nvPr>
            <p:ph type="sldNum" sz="quarter" idx="12"/>
          </p:nvPr>
        </p:nvSpPr>
        <p:spPr/>
        <p:txBody>
          <a:bodyPr/>
          <a:lstStyle/>
          <a:p>
            <a:fld id="{3A5BB7F2-445A-40CB-BB93-2B2228B503CB}" type="slidenum">
              <a:rPr lang="en-US" smtClean="0"/>
              <a:t>10</a:t>
            </a:fld>
            <a:endParaRPr lang="en-US"/>
          </a:p>
        </p:txBody>
      </p:sp>
    </p:spTree>
    <p:extLst>
      <p:ext uri="{BB962C8B-B14F-4D97-AF65-F5344CB8AC3E}">
        <p14:creationId xmlns:p14="http://schemas.microsoft.com/office/powerpoint/2010/main" val="11721251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عنوان 1">
            <a:extLst>
              <a:ext uri="{FF2B5EF4-FFF2-40B4-BE49-F238E27FC236}">
                <a16:creationId xmlns:a16="http://schemas.microsoft.com/office/drawing/2014/main" id="{A942494C-57BD-4353-8A26-36CDD878B334}"/>
              </a:ext>
            </a:extLst>
          </p:cNvPr>
          <p:cNvSpPr>
            <a:spLocks noGrp="1"/>
          </p:cNvSpPr>
          <p:nvPr>
            <p:ph type="title"/>
          </p:nvPr>
        </p:nvSpPr>
        <p:spPr>
          <a:xfrm>
            <a:off x="2750519" y="1622883"/>
            <a:ext cx="4115368" cy="739515"/>
          </a:xfrm>
        </p:spPr>
        <p:txBody>
          <a:bodyPr>
            <a:normAutofit fontScale="90000"/>
          </a:bodyPr>
          <a:lstStyle/>
          <a:p>
            <a:pPr rtl="0"/>
            <a:r>
              <a:rPr lang="en-US" sz="4000" dirty="0"/>
              <a:t>SYSTEM ANALYSIS</a:t>
            </a:r>
            <a:endParaRPr lang="ar-SA" sz="4000" dirty="0"/>
          </a:p>
        </p:txBody>
      </p:sp>
      <p:sp>
        <p:nvSpPr>
          <p:cNvPr id="7" name="عنوان فرعي 2">
            <a:extLst>
              <a:ext uri="{FF2B5EF4-FFF2-40B4-BE49-F238E27FC236}">
                <a16:creationId xmlns:a16="http://schemas.microsoft.com/office/drawing/2014/main" id="{3F3DDFBA-4C33-4F1A-BB9A-6C9DB3207846}"/>
              </a:ext>
            </a:extLst>
          </p:cNvPr>
          <p:cNvSpPr txBox="1">
            <a:spLocks/>
          </p:cNvSpPr>
          <p:nvPr/>
        </p:nvSpPr>
        <p:spPr>
          <a:xfrm>
            <a:off x="2750519" y="2443879"/>
            <a:ext cx="6099067" cy="519138"/>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0" indent="0" algn="ctr" defTabSz="457200" rtl="1" eaLnBrk="1" latinLnBrk="0" hangingPunct="1">
              <a:spcBef>
                <a:spcPct val="20000"/>
              </a:spcBef>
              <a:spcAft>
                <a:spcPts val="600"/>
              </a:spcAft>
              <a:buClr>
                <a:schemeClr val="tx2"/>
              </a:buClr>
              <a:buSzPct val="70000"/>
              <a:buFont typeface="Wingdings 2" charset="2"/>
              <a:buNone/>
              <a:defRPr sz="2000" kern="1200">
                <a:ln>
                  <a:solidFill>
                    <a:schemeClr val="bg1">
                      <a:lumMod val="75000"/>
                      <a:lumOff val="25000"/>
                      <a:alpha val="10000"/>
                    </a:schemeClr>
                  </a:solidFill>
                </a:ln>
                <a:solidFill>
                  <a:schemeClr val="tx1"/>
                </a:solidFill>
                <a:effectLst>
                  <a:outerShdw blurRad="9525" dist="25400" dir="14640000" algn="tl" rotWithShape="0">
                    <a:schemeClr val="bg1">
                      <a:alpha val="30000"/>
                    </a:schemeClr>
                  </a:outerShdw>
                </a:effectLst>
                <a:latin typeface="+mn-lt"/>
                <a:ea typeface="+mn-ea"/>
                <a:cs typeface="+mn-cs"/>
              </a:defRPr>
            </a:lvl1pPr>
            <a:lvl2pPr marL="457200" indent="0" algn="ctr" defTabSz="457200" rtl="1" eaLnBrk="1" latinLnBrk="0" hangingPunct="1">
              <a:spcBef>
                <a:spcPct val="20000"/>
              </a:spcBef>
              <a:spcAft>
                <a:spcPts val="600"/>
              </a:spcAft>
              <a:buClr>
                <a:schemeClr val="tx2"/>
              </a:buClr>
              <a:buSzPct val="70000"/>
              <a:buFont typeface="Wingdings 2" charset="2"/>
              <a:buNone/>
              <a:defRPr sz="18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2pPr>
            <a:lvl3pPr marL="914400" indent="0" algn="ctr" defTabSz="457200" rtl="1" eaLnBrk="1" latinLnBrk="0" hangingPunct="1">
              <a:spcBef>
                <a:spcPct val="20000"/>
              </a:spcBef>
              <a:spcAft>
                <a:spcPts val="600"/>
              </a:spcAft>
              <a:buClr>
                <a:schemeClr val="tx2"/>
              </a:buClr>
              <a:buSzPct val="70000"/>
              <a:buFont typeface="Wingdings 2" charset="2"/>
              <a:buNone/>
              <a:defRPr sz="16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3pPr>
            <a:lvl4pPr marL="1371600" indent="0" algn="ctr" defTabSz="457200" rtl="1"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4pPr>
            <a:lvl5pPr marL="1828800" indent="0" algn="ctr" defTabSz="457200" rtl="1"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5pPr>
            <a:lvl6pPr marL="2286000" indent="0" algn="ctr" defTabSz="457200" rtl="1"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6pPr>
            <a:lvl7pPr marL="2743200" indent="0" algn="ctr" defTabSz="457200" rtl="1"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7pPr>
            <a:lvl8pPr marL="3200400" indent="0" algn="ctr" defTabSz="457200" rtl="1"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8pPr>
            <a:lvl9pPr marL="3657600" indent="0" algn="ctr" defTabSz="457200" rtl="1"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9pPr>
          </a:lstStyle>
          <a:p>
            <a:pPr algn="l" rtl="0"/>
            <a:r>
              <a:rPr lang="en-US" sz="1600" b="1" dirty="0"/>
              <a:t>System Requirement | </a:t>
            </a:r>
            <a:r>
              <a:rPr lang="en-US" sz="1600" b="1" dirty="0">
                <a:solidFill>
                  <a:srgbClr val="C00000"/>
                </a:solidFill>
              </a:rPr>
              <a:t>Data Analysis </a:t>
            </a:r>
            <a:endParaRPr lang="ar-SA" sz="1600" dirty="0">
              <a:solidFill>
                <a:srgbClr val="C00000"/>
              </a:solidFill>
            </a:endParaRPr>
          </a:p>
        </p:txBody>
      </p:sp>
      <p:sp>
        <p:nvSpPr>
          <p:cNvPr id="4" name="Slide Number Placeholder 3">
            <a:extLst>
              <a:ext uri="{FF2B5EF4-FFF2-40B4-BE49-F238E27FC236}">
                <a16:creationId xmlns:a16="http://schemas.microsoft.com/office/drawing/2014/main" id="{31716023-0F76-40B0-AD90-CFB5B8A16E9A}"/>
              </a:ext>
            </a:extLst>
          </p:cNvPr>
          <p:cNvSpPr>
            <a:spLocks noGrp="1"/>
          </p:cNvSpPr>
          <p:nvPr>
            <p:ph type="sldNum" sz="quarter" idx="12"/>
          </p:nvPr>
        </p:nvSpPr>
        <p:spPr/>
        <p:txBody>
          <a:bodyPr/>
          <a:lstStyle/>
          <a:p>
            <a:fld id="{3A5BB7F2-445A-40CB-BB93-2B2228B503CB}" type="slidenum">
              <a:rPr lang="en-US" smtClean="0"/>
              <a:t>11</a:t>
            </a:fld>
            <a:endParaRPr lang="en-US"/>
          </a:p>
        </p:txBody>
      </p:sp>
    </p:spTree>
    <p:extLst>
      <p:ext uri="{BB962C8B-B14F-4D97-AF65-F5344CB8AC3E}">
        <p14:creationId xmlns:p14="http://schemas.microsoft.com/office/powerpoint/2010/main" val="26921343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عنوان 1">
            <a:extLst>
              <a:ext uri="{FF2B5EF4-FFF2-40B4-BE49-F238E27FC236}">
                <a16:creationId xmlns:a16="http://schemas.microsoft.com/office/drawing/2014/main" id="{A942494C-57BD-4353-8A26-36CDD878B334}"/>
              </a:ext>
            </a:extLst>
          </p:cNvPr>
          <p:cNvSpPr>
            <a:spLocks noGrp="1"/>
          </p:cNvSpPr>
          <p:nvPr>
            <p:ph type="title"/>
          </p:nvPr>
        </p:nvSpPr>
        <p:spPr>
          <a:xfrm>
            <a:off x="2750519" y="1622883"/>
            <a:ext cx="4115368" cy="739515"/>
          </a:xfrm>
        </p:spPr>
        <p:txBody>
          <a:bodyPr>
            <a:normAutofit/>
          </a:bodyPr>
          <a:lstStyle/>
          <a:p>
            <a:pPr rtl="0"/>
            <a:r>
              <a:rPr lang="en-US" sz="4000" dirty="0"/>
              <a:t>Data Analysis </a:t>
            </a:r>
          </a:p>
        </p:txBody>
      </p:sp>
      <p:sp>
        <p:nvSpPr>
          <p:cNvPr id="7" name="عنوان فرعي 2">
            <a:extLst>
              <a:ext uri="{FF2B5EF4-FFF2-40B4-BE49-F238E27FC236}">
                <a16:creationId xmlns:a16="http://schemas.microsoft.com/office/drawing/2014/main" id="{3F3DDFBA-4C33-4F1A-BB9A-6C9DB3207846}"/>
              </a:ext>
            </a:extLst>
          </p:cNvPr>
          <p:cNvSpPr txBox="1">
            <a:spLocks/>
          </p:cNvSpPr>
          <p:nvPr/>
        </p:nvSpPr>
        <p:spPr>
          <a:xfrm>
            <a:off x="2750518" y="2443879"/>
            <a:ext cx="5599155" cy="1343030"/>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0" indent="0" algn="ctr" defTabSz="457200" rtl="1" eaLnBrk="1" latinLnBrk="0" hangingPunct="1">
              <a:spcBef>
                <a:spcPct val="20000"/>
              </a:spcBef>
              <a:spcAft>
                <a:spcPts val="600"/>
              </a:spcAft>
              <a:buClr>
                <a:schemeClr val="tx2"/>
              </a:buClr>
              <a:buSzPct val="70000"/>
              <a:buFont typeface="Wingdings 2" charset="2"/>
              <a:buNone/>
              <a:defRPr sz="2000" kern="1200">
                <a:ln>
                  <a:solidFill>
                    <a:schemeClr val="bg1">
                      <a:lumMod val="75000"/>
                      <a:lumOff val="25000"/>
                      <a:alpha val="10000"/>
                    </a:schemeClr>
                  </a:solidFill>
                </a:ln>
                <a:solidFill>
                  <a:schemeClr val="tx1"/>
                </a:solidFill>
                <a:effectLst>
                  <a:outerShdw blurRad="9525" dist="25400" dir="14640000" algn="tl" rotWithShape="0">
                    <a:schemeClr val="bg1">
                      <a:alpha val="30000"/>
                    </a:schemeClr>
                  </a:outerShdw>
                </a:effectLst>
                <a:latin typeface="+mn-lt"/>
                <a:ea typeface="+mn-ea"/>
                <a:cs typeface="+mn-cs"/>
              </a:defRPr>
            </a:lvl1pPr>
            <a:lvl2pPr marL="457200" indent="0" algn="ctr" defTabSz="457200" rtl="1" eaLnBrk="1" latinLnBrk="0" hangingPunct="1">
              <a:spcBef>
                <a:spcPct val="20000"/>
              </a:spcBef>
              <a:spcAft>
                <a:spcPts val="600"/>
              </a:spcAft>
              <a:buClr>
                <a:schemeClr val="tx2"/>
              </a:buClr>
              <a:buSzPct val="70000"/>
              <a:buFont typeface="Wingdings 2" charset="2"/>
              <a:buNone/>
              <a:defRPr sz="18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2pPr>
            <a:lvl3pPr marL="914400" indent="0" algn="ctr" defTabSz="457200" rtl="1" eaLnBrk="1" latinLnBrk="0" hangingPunct="1">
              <a:spcBef>
                <a:spcPct val="20000"/>
              </a:spcBef>
              <a:spcAft>
                <a:spcPts val="600"/>
              </a:spcAft>
              <a:buClr>
                <a:schemeClr val="tx2"/>
              </a:buClr>
              <a:buSzPct val="70000"/>
              <a:buFont typeface="Wingdings 2" charset="2"/>
              <a:buNone/>
              <a:defRPr sz="16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3pPr>
            <a:lvl4pPr marL="1371600" indent="0" algn="ctr" defTabSz="457200" rtl="1"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4pPr>
            <a:lvl5pPr marL="1828800" indent="0" algn="ctr" defTabSz="457200" rtl="1"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5pPr>
            <a:lvl6pPr marL="2286000" indent="0" algn="ctr" defTabSz="457200" rtl="1"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6pPr>
            <a:lvl7pPr marL="2743200" indent="0" algn="ctr" defTabSz="457200" rtl="1"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7pPr>
            <a:lvl8pPr marL="3200400" indent="0" algn="ctr" defTabSz="457200" rtl="1"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8pPr>
            <a:lvl9pPr marL="3657600" indent="0" algn="ctr" defTabSz="457200" rtl="1"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9pPr>
          </a:lstStyle>
          <a:p>
            <a:pPr algn="l" rtl="0"/>
            <a:r>
              <a:rPr lang="en-US" sz="1600" b="1" dirty="0"/>
              <a:t>Context Diagram | Data Flow Diagram for Admin|</a:t>
            </a:r>
          </a:p>
          <a:p>
            <a:pPr algn="l" rtl="0"/>
            <a:r>
              <a:rPr lang="nn-NO" sz="1600" b="1" dirty="0"/>
              <a:t>Data Flow Diagram for User</a:t>
            </a:r>
            <a:r>
              <a:rPr lang="en-US" sz="1600" b="1" dirty="0"/>
              <a:t>| </a:t>
            </a:r>
          </a:p>
          <a:p>
            <a:pPr algn="l" rtl="0"/>
            <a:r>
              <a:rPr lang="en-US" sz="1600" b="1" dirty="0"/>
              <a:t>Entity Relationship Diagram</a:t>
            </a:r>
            <a:endParaRPr lang="ar-SA" sz="1600" dirty="0">
              <a:solidFill>
                <a:srgbClr val="C00000"/>
              </a:solidFill>
            </a:endParaRPr>
          </a:p>
        </p:txBody>
      </p:sp>
      <p:sp>
        <p:nvSpPr>
          <p:cNvPr id="4" name="Slide Number Placeholder 3">
            <a:extLst>
              <a:ext uri="{FF2B5EF4-FFF2-40B4-BE49-F238E27FC236}">
                <a16:creationId xmlns:a16="http://schemas.microsoft.com/office/drawing/2014/main" id="{9F28CC6C-F26C-4AAB-BAC6-293EDAC819A6}"/>
              </a:ext>
            </a:extLst>
          </p:cNvPr>
          <p:cNvSpPr>
            <a:spLocks noGrp="1"/>
          </p:cNvSpPr>
          <p:nvPr>
            <p:ph type="sldNum" sz="quarter" idx="12"/>
          </p:nvPr>
        </p:nvSpPr>
        <p:spPr/>
        <p:txBody>
          <a:bodyPr/>
          <a:lstStyle/>
          <a:p>
            <a:fld id="{3A5BB7F2-445A-40CB-BB93-2B2228B503CB}" type="slidenum">
              <a:rPr lang="en-US" smtClean="0"/>
              <a:t>12</a:t>
            </a:fld>
            <a:endParaRPr lang="en-US"/>
          </a:p>
        </p:txBody>
      </p:sp>
    </p:spTree>
    <p:extLst>
      <p:ext uri="{BB962C8B-B14F-4D97-AF65-F5344CB8AC3E}">
        <p14:creationId xmlns:p14="http://schemas.microsoft.com/office/powerpoint/2010/main" val="33174828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8000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259C671B-1B22-4141-A9C0-2E7941FDA7C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11" name="Freeform 11">
              <a:extLst>
                <a:ext uri="{FF2B5EF4-FFF2-40B4-BE49-F238E27FC236}">
                  <a16:creationId xmlns:a16="http://schemas.microsoft.com/office/drawing/2014/main" id="{7B2F5A4B-FA0F-4625-82F7-1D3F11281B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txBody>
            <a:bodyPr/>
            <a:lstStyle/>
            <a:p>
              <a:endParaRPr lang="en-US"/>
            </a:p>
          </p:txBody>
        </p:sp>
        <p:sp>
          <p:nvSpPr>
            <p:cNvPr id="12" name="Freeform 12">
              <a:extLst>
                <a:ext uri="{FF2B5EF4-FFF2-40B4-BE49-F238E27FC236}">
                  <a16:creationId xmlns:a16="http://schemas.microsoft.com/office/drawing/2014/main" id="{9ACB0BAE-722F-4C91-8C2A-44EF768E83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txBody>
            <a:bodyPr/>
            <a:lstStyle/>
            <a:p>
              <a:endParaRPr lang="en-US"/>
            </a:p>
          </p:txBody>
        </p:sp>
        <p:sp>
          <p:nvSpPr>
            <p:cNvPr id="13" name="Freeform 13">
              <a:extLst>
                <a:ext uri="{FF2B5EF4-FFF2-40B4-BE49-F238E27FC236}">
                  <a16:creationId xmlns:a16="http://schemas.microsoft.com/office/drawing/2014/main" id="{C3AC4D9F-59AC-421A-9FF3-C936CEC439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txBody>
            <a:bodyPr/>
            <a:lstStyle/>
            <a:p>
              <a:endParaRPr lang="en-US"/>
            </a:p>
          </p:txBody>
        </p:sp>
        <p:sp>
          <p:nvSpPr>
            <p:cNvPr id="14" name="Freeform 14">
              <a:extLst>
                <a:ext uri="{FF2B5EF4-FFF2-40B4-BE49-F238E27FC236}">
                  <a16:creationId xmlns:a16="http://schemas.microsoft.com/office/drawing/2014/main" id="{797BCE03-677D-4D65-A4D1-1FD721DD5D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txBody>
            <a:bodyPr/>
            <a:lstStyle/>
            <a:p>
              <a:endParaRPr lang="en-US"/>
            </a:p>
          </p:txBody>
        </p:sp>
        <p:sp>
          <p:nvSpPr>
            <p:cNvPr id="15" name="Freeform 15">
              <a:extLst>
                <a:ext uri="{FF2B5EF4-FFF2-40B4-BE49-F238E27FC236}">
                  <a16:creationId xmlns:a16="http://schemas.microsoft.com/office/drawing/2014/main" id="{D007E5D0-0B4E-4094-988C-9917146C2D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txBody>
            <a:bodyPr/>
            <a:lstStyle/>
            <a:p>
              <a:endParaRPr lang="en-US"/>
            </a:p>
          </p:txBody>
        </p:sp>
        <p:sp>
          <p:nvSpPr>
            <p:cNvPr id="16" name="Freeform 16">
              <a:extLst>
                <a:ext uri="{FF2B5EF4-FFF2-40B4-BE49-F238E27FC236}">
                  <a16:creationId xmlns:a16="http://schemas.microsoft.com/office/drawing/2014/main" id="{024DB804-C06B-4A0A-AC43-6BCCB7D760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txBody>
            <a:bodyPr/>
            <a:lstStyle/>
            <a:p>
              <a:endParaRPr lang="en-US"/>
            </a:p>
          </p:txBody>
        </p:sp>
        <p:sp>
          <p:nvSpPr>
            <p:cNvPr id="17" name="Freeform 17">
              <a:extLst>
                <a:ext uri="{FF2B5EF4-FFF2-40B4-BE49-F238E27FC236}">
                  <a16:creationId xmlns:a16="http://schemas.microsoft.com/office/drawing/2014/main" id="{B51DC17A-305E-486E-A527-5E8068E9EF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txBody>
            <a:bodyPr/>
            <a:lstStyle/>
            <a:p>
              <a:endParaRPr lang="en-US"/>
            </a:p>
          </p:txBody>
        </p:sp>
        <p:sp>
          <p:nvSpPr>
            <p:cNvPr id="18" name="Freeform 18">
              <a:extLst>
                <a:ext uri="{FF2B5EF4-FFF2-40B4-BE49-F238E27FC236}">
                  <a16:creationId xmlns:a16="http://schemas.microsoft.com/office/drawing/2014/main" id="{B6CCA716-6D46-4523-BF96-FF1B0C5464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txBody>
            <a:bodyPr/>
            <a:lstStyle/>
            <a:p>
              <a:endParaRPr lang="en-US"/>
            </a:p>
          </p:txBody>
        </p:sp>
        <p:sp>
          <p:nvSpPr>
            <p:cNvPr id="19" name="Freeform 19">
              <a:extLst>
                <a:ext uri="{FF2B5EF4-FFF2-40B4-BE49-F238E27FC236}">
                  <a16:creationId xmlns:a16="http://schemas.microsoft.com/office/drawing/2014/main" id="{E632B09A-D30C-4268-B28B-ACD6127630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txBody>
            <a:bodyPr/>
            <a:lstStyle/>
            <a:p>
              <a:endParaRPr lang="en-US"/>
            </a:p>
          </p:txBody>
        </p:sp>
        <p:sp>
          <p:nvSpPr>
            <p:cNvPr id="20" name="Freeform 20">
              <a:extLst>
                <a:ext uri="{FF2B5EF4-FFF2-40B4-BE49-F238E27FC236}">
                  <a16:creationId xmlns:a16="http://schemas.microsoft.com/office/drawing/2014/main" id="{5FC839A4-228B-4EC0-8AF4-D8E38ECE67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txBody>
            <a:bodyPr/>
            <a:lstStyle/>
            <a:p>
              <a:endParaRPr lang="en-US"/>
            </a:p>
          </p:txBody>
        </p:sp>
        <p:sp>
          <p:nvSpPr>
            <p:cNvPr id="21" name="Freeform 21">
              <a:extLst>
                <a:ext uri="{FF2B5EF4-FFF2-40B4-BE49-F238E27FC236}">
                  <a16:creationId xmlns:a16="http://schemas.microsoft.com/office/drawing/2014/main" id="{A8FFB1A1-5BB5-4551-87CD-F3365E6FE9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txBody>
            <a:bodyPr/>
            <a:lstStyle/>
            <a:p>
              <a:endParaRPr lang="en-US"/>
            </a:p>
          </p:txBody>
        </p:sp>
        <p:sp>
          <p:nvSpPr>
            <p:cNvPr id="22" name="Freeform 22">
              <a:extLst>
                <a:ext uri="{FF2B5EF4-FFF2-40B4-BE49-F238E27FC236}">
                  <a16:creationId xmlns:a16="http://schemas.microsoft.com/office/drawing/2014/main" id="{D05AF173-8E70-41FA-9254-DF9AC3DDA2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txBody>
            <a:bodyPr/>
            <a:lstStyle/>
            <a:p>
              <a:endParaRPr lang="en-US"/>
            </a:p>
          </p:txBody>
        </p:sp>
      </p:grpSp>
      <p:grpSp>
        <p:nvGrpSpPr>
          <p:cNvPr id="24" name="Group 23">
            <a:extLst>
              <a:ext uri="{FF2B5EF4-FFF2-40B4-BE49-F238E27FC236}">
                <a16:creationId xmlns:a16="http://schemas.microsoft.com/office/drawing/2014/main" id="{1D56A4CE-A3F4-4CFF-9A65-C029AC17B7C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p:grpSpPr>
        <p:sp>
          <p:nvSpPr>
            <p:cNvPr id="25" name="Freeform 27">
              <a:extLst>
                <a:ext uri="{FF2B5EF4-FFF2-40B4-BE49-F238E27FC236}">
                  <a16:creationId xmlns:a16="http://schemas.microsoft.com/office/drawing/2014/main" id="{DF669161-0B30-4C76-96BF-962027487D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txBody>
            <a:bodyPr/>
            <a:lstStyle/>
            <a:p>
              <a:endParaRPr lang="en-US"/>
            </a:p>
          </p:txBody>
        </p:sp>
        <p:sp>
          <p:nvSpPr>
            <p:cNvPr id="26" name="Freeform 28">
              <a:extLst>
                <a:ext uri="{FF2B5EF4-FFF2-40B4-BE49-F238E27FC236}">
                  <a16:creationId xmlns:a16="http://schemas.microsoft.com/office/drawing/2014/main" id="{A5232353-CF7C-44DD-8BEE-1C8FF54CDD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txBody>
            <a:bodyPr/>
            <a:lstStyle/>
            <a:p>
              <a:endParaRPr lang="en-US"/>
            </a:p>
          </p:txBody>
        </p:sp>
        <p:sp>
          <p:nvSpPr>
            <p:cNvPr id="27" name="Freeform 29">
              <a:extLst>
                <a:ext uri="{FF2B5EF4-FFF2-40B4-BE49-F238E27FC236}">
                  <a16:creationId xmlns:a16="http://schemas.microsoft.com/office/drawing/2014/main" id="{AEA6CAE2-8741-4E88-A632-69C2B2EC58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txBody>
            <a:bodyPr/>
            <a:lstStyle/>
            <a:p>
              <a:endParaRPr lang="en-US"/>
            </a:p>
          </p:txBody>
        </p:sp>
        <p:sp>
          <p:nvSpPr>
            <p:cNvPr id="28" name="Freeform 30">
              <a:extLst>
                <a:ext uri="{FF2B5EF4-FFF2-40B4-BE49-F238E27FC236}">
                  <a16:creationId xmlns:a16="http://schemas.microsoft.com/office/drawing/2014/main" id="{014AC37D-4388-4AE6-9D4D-CCD99A608C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txBody>
            <a:bodyPr/>
            <a:lstStyle/>
            <a:p>
              <a:endParaRPr lang="en-US"/>
            </a:p>
          </p:txBody>
        </p:sp>
        <p:sp>
          <p:nvSpPr>
            <p:cNvPr id="29" name="Freeform 31">
              <a:extLst>
                <a:ext uri="{FF2B5EF4-FFF2-40B4-BE49-F238E27FC236}">
                  <a16:creationId xmlns:a16="http://schemas.microsoft.com/office/drawing/2014/main" id="{7FE084B0-333E-4F7C-83F1-F7D132527D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txBody>
            <a:bodyPr/>
            <a:lstStyle/>
            <a:p>
              <a:endParaRPr lang="en-US"/>
            </a:p>
          </p:txBody>
        </p:sp>
        <p:sp>
          <p:nvSpPr>
            <p:cNvPr id="30" name="Freeform 32">
              <a:extLst>
                <a:ext uri="{FF2B5EF4-FFF2-40B4-BE49-F238E27FC236}">
                  <a16:creationId xmlns:a16="http://schemas.microsoft.com/office/drawing/2014/main" id="{FDCFCB98-2E3A-4227-823C-80489BB284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txBody>
            <a:bodyPr/>
            <a:lstStyle/>
            <a:p>
              <a:endParaRPr lang="en-US"/>
            </a:p>
          </p:txBody>
        </p:sp>
        <p:sp>
          <p:nvSpPr>
            <p:cNvPr id="31" name="Freeform 33">
              <a:extLst>
                <a:ext uri="{FF2B5EF4-FFF2-40B4-BE49-F238E27FC236}">
                  <a16:creationId xmlns:a16="http://schemas.microsoft.com/office/drawing/2014/main" id="{252F94DE-A6A3-4463-BE05-34281F1C87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txBody>
            <a:bodyPr/>
            <a:lstStyle/>
            <a:p>
              <a:endParaRPr lang="en-US"/>
            </a:p>
          </p:txBody>
        </p:sp>
        <p:sp>
          <p:nvSpPr>
            <p:cNvPr id="32" name="Freeform 34">
              <a:extLst>
                <a:ext uri="{FF2B5EF4-FFF2-40B4-BE49-F238E27FC236}">
                  <a16:creationId xmlns:a16="http://schemas.microsoft.com/office/drawing/2014/main" id="{16EA21FA-886F-43CF-9D44-C1342F3055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txBody>
            <a:bodyPr/>
            <a:lstStyle/>
            <a:p>
              <a:endParaRPr lang="en-US"/>
            </a:p>
          </p:txBody>
        </p:sp>
        <p:sp>
          <p:nvSpPr>
            <p:cNvPr id="33" name="Freeform 35">
              <a:extLst>
                <a:ext uri="{FF2B5EF4-FFF2-40B4-BE49-F238E27FC236}">
                  <a16:creationId xmlns:a16="http://schemas.microsoft.com/office/drawing/2014/main" id="{88C821A5-BCF7-47FE-894F-0ADC5FDB28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txBody>
            <a:bodyPr/>
            <a:lstStyle/>
            <a:p>
              <a:endParaRPr lang="en-US"/>
            </a:p>
          </p:txBody>
        </p:sp>
        <p:sp>
          <p:nvSpPr>
            <p:cNvPr id="34" name="Freeform 36">
              <a:extLst>
                <a:ext uri="{FF2B5EF4-FFF2-40B4-BE49-F238E27FC236}">
                  <a16:creationId xmlns:a16="http://schemas.microsoft.com/office/drawing/2014/main" id="{F8337ECE-206A-472E-AFC4-0F230C91E8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txBody>
            <a:bodyPr/>
            <a:lstStyle/>
            <a:p>
              <a:endParaRPr lang="en-US"/>
            </a:p>
          </p:txBody>
        </p:sp>
        <p:sp>
          <p:nvSpPr>
            <p:cNvPr id="35" name="Freeform 37">
              <a:extLst>
                <a:ext uri="{FF2B5EF4-FFF2-40B4-BE49-F238E27FC236}">
                  <a16:creationId xmlns:a16="http://schemas.microsoft.com/office/drawing/2014/main" id="{90BB2EC4-D043-4B43-87E7-723A787EE8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txBody>
            <a:bodyPr/>
            <a:lstStyle/>
            <a:p>
              <a:endParaRPr lang="en-US"/>
            </a:p>
          </p:txBody>
        </p:sp>
        <p:sp>
          <p:nvSpPr>
            <p:cNvPr id="36" name="Freeform 38">
              <a:extLst>
                <a:ext uri="{FF2B5EF4-FFF2-40B4-BE49-F238E27FC236}">
                  <a16:creationId xmlns:a16="http://schemas.microsoft.com/office/drawing/2014/main" id="{04013015-AF71-47BC-BE4D-ED9EFA24FF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txBody>
            <a:bodyPr/>
            <a:lstStyle/>
            <a:p>
              <a:endParaRPr lang="en-US"/>
            </a:p>
          </p:txBody>
        </p:sp>
      </p:grpSp>
      <p:sp>
        <p:nvSpPr>
          <p:cNvPr id="38" name="Rectangle 37">
            <a:extLst>
              <a:ext uri="{FF2B5EF4-FFF2-40B4-BE49-F238E27FC236}">
                <a16:creationId xmlns:a16="http://schemas.microsoft.com/office/drawing/2014/main" id="{71B30B18-D920-4E3E-B931-1F310244C1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0" name="Freeform 11">
            <a:extLst>
              <a:ext uri="{FF2B5EF4-FFF2-40B4-BE49-F238E27FC236}">
                <a16:creationId xmlns:a16="http://schemas.microsoft.com/office/drawing/2014/main" id="{C70EF50A-66E6-460A-8AF9-47A10D0D99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p>
            <a:endParaRPr lang="en-US"/>
          </a:p>
        </p:txBody>
      </p:sp>
      <p:sp>
        <p:nvSpPr>
          <p:cNvPr id="42" name="Freeform 11">
            <a:extLst>
              <a:ext uri="{FF2B5EF4-FFF2-40B4-BE49-F238E27FC236}">
                <a16:creationId xmlns:a16="http://schemas.microsoft.com/office/drawing/2014/main" id="{54EEEBD9-D37D-42B9-BE64-2C102B1D6E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p>
            <a:endParaRPr lang="en-US"/>
          </a:p>
        </p:txBody>
      </p:sp>
      <p:sp>
        <p:nvSpPr>
          <p:cNvPr id="44" name="Rectangle 43">
            <a:extLst>
              <a:ext uri="{FF2B5EF4-FFF2-40B4-BE49-F238E27FC236}">
                <a16:creationId xmlns:a16="http://schemas.microsoft.com/office/drawing/2014/main" id="{A2F47212-081A-4E41-8623-C5BD41ADDC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89211" y="643467"/>
            <a:ext cx="8959322" cy="5571066"/>
          </a:xfrm>
          <a:prstGeom prst="rect">
            <a:avLst/>
          </a:prstGeom>
          <a:solidFill>
            <a:srgbClr val="FFFFFF"/>
          </a:solidFill>
          <a:ln w="1270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7CC6BD9D-9518-4C0F-8EAB-11CDD88F5F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2754341" y="1648159"/>
            <a:ext cx="8629062" cy="3152774"/>
          </a:xfrm>
          <a:prstGeom prst="rect">
            <a:avLst/>
          </a:prstGeom>
          <a:noFill/>
        </p:spPr>
      </p:pic>
      <p:sp>
        <p:nvSpPr>
          <p:cNvPr id="39" name="عنوان فرعي 2">
            <a:extLst>
              <a:ext uri="{FF2B5EF4-FFF2-40B4-BE49-F238E27FC236}">
                <a16:creationId xmlns:a16="http://schemas.microsoft.com/office/drawing/2014/main" id="{13B4644A-2D21-4B38-8EC3-BBCE4BA15DB1}"/>
              </a:ext>
            </a:extLst>
          </p:cNvPr>
          <p:cNvSpPr txBox="1">
            <a:spLocks/>
          </p:cNvSpPr>
          <p:nvPr/>
        </p:nvSpPr>
        <p:spPr>
          <a:xfrm>
            <a:off x="2468503" y="371035"/>
            <a:ext cx="1974392" cy="544864"/>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0" indent="0" algn="ctr" defTabSz="457200" rtl="1" eaLnBrk="1" latinLnBrk="0" hangingPunct="1">
              <a:spcBef>
                <a:spcPct val="20000"/>
              </a:spcBef>
              <a:spcAft>
                <a:spcPts val="600"/>
              </a:spcAft>
              <a:buClr>
                <a:schemeClr val="tx2"/>
              </a:buClr>
              <a:buSzPct val="70000"/>
              <a:buFont typeface="Wingdings 2" charset="2"/>
              <a:buNone/>
              <a:defRPr sz="2000" kern="1200">
                <a:ln>
                  <a:solidFill>
                    <a:schemeClr val="bg1">
                      <a:lumMod val="75000"/>
                      <a:lumOff val="25000"/>
                      <a:alpha val="10000"/>
                    </a:schemeClr>
                  </a:solidFill>
                </a:ln>
                <a:solidFill>
                  <a:schemeClr val="tx1"/>
                </a:solidFill>
                <a:effectLst>
                  <a:outerShdw blurRad="9525" dist="25400" dir="14640000" algn="tl" rotWithShape="0">
                    <a:schemeClr val="bg1">
                      <a:alpha val="30000"/>
                    </a:schemeClr>
                  </a:outerShdw>
                </a:effectLst>
                <a:latin typeface="+mn-lt"/>
                <a:ea typeface="+mn-ea"/>
                <a:cs typeface="+mn-cs"/>
              </a:defRPr>
            </a:lvl1pPr>
            <a:lvl2pPr marL="457200" indent="0" algn="ctr" defTabSz="457200" rtl="1" eaLnBrk="1" latinLnBrk="0" hangingPunct="1">
              <a:spcBef>
                <a:spcPct val="20000"/>
              </a:spcBef>
              <a:spcAft>
                <a:spcPts val="600"/>
              </a:spcAft>
              <a:buClr>
                <a:schemeClr val="tx2"/>
              </a:buClr>
              <a:buSzPct val="70000"/>
              <a:buFont typeface="Wingdings 2" charset="2"/>
              <a:buNone/>
              <a:defRPr sz="18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2pPr>
            <a:lvl3pPr marL="914400" indent="0" algn="ctr" defTabSz="457200" rtl="1" eaLnBrk="1" latinLnBrk="0" hangingPunct="1">
              <a:spcBef>
                <a:spcPct val="20000"/>
              </a:spcBef>
              <a:spcAft>
                <a:spcPts val="600"/>
              </a:spcAft>
              <a:buClr>
                <a:schemeClr val="tx2"/>
              </a:buClr>
              <a:buSzPct val="70000"/>
              <a:buFont typeface="Wingdings 2" charset="2"/>
              <a:buNone/>
              <a:defRPr sz="16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3pPr>
            <a:lvl4pPr marL="1371600" indent="0" algn="ctr" defTabSz="457200" rtl="1"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4pPr>
            <a:lvl5pPr marL="1828800" indent="0" algn="ctr" defTabSz="457200" rtl="1"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5pPr>
            <a:lvl6pPr marL="2286000" indent="0" algn="ctr" defTabSz="457200" rtl="1"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6pPr>
            <a:lvl7pPr marL="2743200" indent="0" algn="ctr" defTabSz="457200" rtl="1"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7pPr>
            <a:lvl8pPr marL="3200400" indent="0" algn="ctr" defTabSz="457200" rtl="1"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8pPr>
            <a:lvl9pPr marL="3657600" indent="0" algn="ctr" defTabSz="457200" rtl="1"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9pPr>
          </a:lstStyle>
          <a:p>
            <a:pPr algn="l" rtl="0"/>
            <a:r>
              <a:rPr lang="en-US" sz="1200" b="1" dirty="0"/>
              <a:t>Context Diagram</a:t>
            </a:r>
            <a:endParaRPr lang="ar-SA" sz="1200" dirty="0">
              <a:solidFill>
                <a:srgbClr val="C00000"/>
              </a:solidFill>
            </a:endParaRPr>
          </a:p>
        </p:txBody>
      </p:sp>
      <p:sp>
        <p:nvSpPr>
          <p:cNvPr id="4" name="Slide Number Placeholder 3">
            <a:extLst>
              <a:ext uri="{FF2B5EF4-FFF2-40B4-BE49-F238E27FC236}">
                <a16:creationId xmlns:a16="http://schemas.microsoft.com/office/drawing/2014/main" id="{E4EBDCEE-9FC4-4F04-A0E2-921BE4EAC080}"/>
              </a:ext>
            </a:extLst>
          </p:cNvPr>
          <p:cNvSpPr>
            <a:spLocks noGrp="1"/>
          </p:cNvSpPr>
          <p:nvPr>
            <p:ph type="sldNum" sz="quarter" idx="12"/>
          </p:nvPr>
        </p:nvSpPr>
        <p:spPr/>
        <p:txBody>
          <a:bodyPr/>
          <a:lstStyle/>
          <a:p>
            <a:fld id="{3A5BB7F2-445A-40CB-BB93-2B2228B503CB}" type="slidenum">
              <a:rPr lang="en-US" smtClean="0"/>
              <a:t>13</a:t>
            </a:fld>
            <a:endParaRPr lang="en-US"/>
          </a:p>
        </p:txBody>
      </p:sp>
    </p:spTree>
    <p:extLst>
      <p:ext uri="{BB962C8B-B14F-4D97-AF65-F5344CB8AC3E}">
        <p14:creationId xmlns:p14="http://schemas.microsoft.com/office/powerpoint/2010/main" val="39184531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rotWithShape="1">
          <a:gsLst>
            <a:gs pos="8000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42" name="Group 41">
            <a:extLst>
              <a:ext uri="{FF2B5EF4-FFF2-40B4-BE49-F238E27FC236}">
                <a16:creationId xmlns:a16="http://schemas.microsoft.com/office/drawing/2014/main" id="{259C671B-1B22-4141-A9C0-2E7941FDA7C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43" name="Freeform 11">
              <a:extLst>
                <a:ext uri="{FF2B5EF4-FFF2-40B4-BE49-F238E27FC236}">
                  <a16:creationId xmlns:a16="http://schemas.microsoft.com/office/drawing/2014/main" id="{7B2F5A4B-FA0F-4625-82F7-1D3F11281B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txBody>
            <a:bodyPr/>
            <a:lstStyle/>
            <a:p>
              <a:endParaRPr lang="en-US"/>
            </a:p>
          </p:txBody>
        </p:sp>
        <p:sp>
          <p:nvSpPr>
            <p:cNvPr id="44" name="Freeform 12">
              <a:extLst>
                <a:ext uri="{FF2B5EF4-FFF2-40B4-BE49-F238E27FC236}">
                  <a16:creationId xmlns:a16="http://schemas.microsoft.com/office/drawing/2014/main" id="{9ACB0BAE-722F-4C91-8C2A-44EF768E83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txBody>
            <a:bodyPr/>
            <a:lstStyle/>
            <a:p>
              <a:endParaRPr lang="en-US"/>
            </a:p>
          </p:txBody>
        </p:sp>
        <p:sp>
          <p:nvSpPr>
            <p:cNvPr id="45" name="Freeform 13">
              <a:extLst>
                <a:ext uri="{FF2B5EF4-FFF2-40B4-BE49-F238E27FC236}">
                  <a16:creationId xmlns:a16="http://schemas.microsoft.com/office/drawing/2014/main" id="{C3AC4D9F-59AC-421A-9FF3-C936CEC439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txBody>
            <a:bodyPr/>
            <a:lstStyle/>
            <a:p>
              <a:endParaRPr lang="en-US"/>
            </a:p>
          </p:txBody>
        </p:sp>
        <p:sp>
          <p:nvSpPr>
            <p:cNvPr id="46" name="Freeform 14">
              <a:extLst>
                <a:ext uri="{FF2B5EF4-FFF2-40B4-BE49-F238E27FC236}">
                  <a16:creationId xmlns:a16="http://schemas.microsoft.com/office/drawing/2014/main" id="{797BCE03-677D-4D65-A4D1-1FD721DD5D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txBody>
            <a:bodyPr/>
            <a:lstStyle/>
            <a:p>
              <a:endParaRPr lang="en-US"/>
            </a:p>
          </p:txBody>
        </p:sp>
        <p:sp>
          <p:nvSpPr>
            <p:cNvPr id="47" name="Freeform 15">
              <a:extLst>
                <a:ext uri="{FF2B5EF4-FFF2-40B4-BE49-F238E27FC236}">
                  <a16:creationId xmlns:a16="http://schemas.microsoft.com/office/drawing/2014/main" id="{D007E5D0-0B4E-4094-988C-9917146C2D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txBody>
            <a:bodyPr/>
            <a:lstStyle/>
            <a:p>
              <a:endParaRPr lang="en-US"/>
            </a:p>
          </p:txBody>
        </p:sp>
        <p:sp>
          <p:nvSpPr>
            <p:cNvPr id="48" name="Freeform 16">
              <a:extLst>
                <a:ext uri="{FF2B5EF4-FFF2-40B4-BE49-F238E27FC236}">
                  <a16:creationId xmlns:a16="http://schemas.microsoft.com/office/drawing/2014/main" id="{024DB804-C06B-4A0A-AC43-6BCCB7D760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txBody>
            <a:bodyPr/>
            <a:lstStyle/>
            <a:p>
              <a:endParaRPr lang="en-US"/>
            </a:p>
          </p:txBody>
        </p:sp>
        <p:sp>
          <p:nvSpPr>
            <p:cNvPr id="49" name="Freeform 17">
              <a:extLst>
                <a:ext uri="{FF2B5EF4-FFF2-40B4-BE49-F238E27FC236}">
                  <a16:creationId xmlns:a16="http://schemas.microsoft.com/office/drawing/2014/main" id="{B51DC17A-305E-486E-A527-5E8068E9EF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txBody>
            <a:bodyPr/>
            <a:lstStyle/>
            <a:p>
              <a:endParaRPr lang="en-US"/>
            </a:p>
          </p:txBody>
        </p:sp>
        <p:sp>
          <p:nvSpPr>
            <p:cNvPr id="50" name="Freeform 18">
              <a:extLst>
                <a:ext uri="{FF2B5EF4-FFF2-40B4-BE49-F238E27FC236}">
                  <a16:creationId xmlns:a16="http://schemas.microsoft.com/office/drawing/2014/main" id="{B6CCA716-6D46-4523-BF96-FF1B0C5464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txBody>
            <a:bodyPr/>
            <a:lstStyle/>
            <a:p>
              <a:endParaRPr lang="en-US"/>
            </a:p>
          </p:txBody>
        </p:sp>
        <p:sp>
          <p:nvSpPr>
            <p:cNvPr id="51" name="Freeform 19">
              <a:extLst>
                <a:ext uri="{FF2B5EF4-FFF2-40B4-BE49-F238E27FC236}">
                  <a16:creationId xmlns:a16="http://schemas.microsoft.com/office/drawing/2014/main" id="{E632B09A-D30C-4268-B28B-ACD6127630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txBody>
            <a:bodyPr/>
            <a:lstStyle/>
            <a:p>
              <a:endParaRPr lang="en-US"/>
            </a:p>
          </p:txBody>
        </p:sp>
        <p:sp>
          <p:nvSpPr>
            <p:cNvPr id="52" name="Freeform 20">
              <a:extLst>
                <a:ext uri="{FF2B5EF4-FFF2-40B4-BE49-F238E27FC236}">
                  <a16:creationId xmlns:a16="http://schemas.microsoft.com/office/drawing/2014/main" id="{5FC839A4-228B-4EC0-8AF4-D8E38ECE67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txBody>
            <a:bodyPr/>
            <a:lstStyle/>
            <a:p>
              <a:endParaRPr lang="en-US"/>
            </a:p>
          </p:txBody>
        </p:sp>
        <p:sp>
          <p:nvSpPr>
            <p:cNvPr id="53" name="Freeform 21">
              <a:extLst>
                <a:ext uri="{FF2B5EF4-FFF2-40B4-BE49-F238E27FC236}">
                  <a16:creationId xmlns:a16="http://schemas.microsoft.com/office/drawing/2014/main" id="{A8FFB1A1-5BB5-4551-87CD-F3365E6FE9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txBody>
            <a:bodyPr/>
            <a:lstStyle/>
            <a:p>
              <a:endParaRPr lang="en-US"/>
            </a:p>
          </p:txBody>
        </p:sp>
        <p:sp>
          <p:nvSpPr>
            <p:cNvPr id="54" name="Freeform 22">
              <a:extLst>
                <a:ext uri="{FF2B5EF4-FFF2-40B4-BE49-F238E27FC236}">
                  <a16:creationId xmlns:a16="http://schemas.microsoft.com/office/drawing/2014/main" id="{D05AF173-8E70-41FA-9254-DF9AC3DDA2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txBody>
            <a:bodyPr/>
            <a:lstStyle/>
            <a:p>
              <a:endParaRPr lang="en-US"/>
            </a:p>
          </p:txBody>
        </p:sp>
      </p:grpSp>
      <p:grpSp>
        <p:nvGrpSpPr>
          <p:cNvPr id="56" name="Group 55">
            <a:extLst>
              <a:ext uri="{FF2B5EF4-FFF2-40B4-BE49-F238E27FC236}">
                <a16:creationId xmlns:a16="http://schemas.microsoft.com/office/drawing/2014/main" id="{1D56A4CE-A3F4-4CFF-9A65-C029AC17B7C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p:grpSpPr>
        <p:sp>
          <p:nvSpPr>
            <p:cNvPr id="57" name="Freeform 27">
              <a:extLst>
                <a:ext uri="{FF2B5EF4-FFF2-40B4-BE49-F238E27FC236}">
                  <a16:creationId xmlns:a16="http://schemas.microsoft.com/office/drawing/2014/main" id="{DF669161-0B30-4C76-96BF-962027487D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txBody>
            <a:bodyPr/>
            <a:lstStyle/>
            <a:p>
              <a:endParaRPr lang="en-US"/>
            </a:p>
          </p:txBody>
        </p:sp>
        <p:sp>
          <p:nvSpPr>
            <p:cNvPr id="58" name="Freeform 28">
              <a:extLst>
                <a:ext uri="{FF2B5EF4-FFF2-40B4-BE49-F238E27FC236}">
                  <a16:creationId xmlns:a16="http://schemas.microsoft.com/office/drawing/2014/main" id="{A5232353-CF7C-44DD-8BEE-1C8FF54CDD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txBody>
            <a:bodyPr/>
            <a:lstStyle/>
            <a:p>
              <a:endParaRPr lang="en-US"/>
            </a:p>
          </p:txBody>
        </p:sp>
        <p:sp>
          <p:nvSpPr>
            <p:cNvPr id="59" name="Freeform 29">
              <a:extLst>
                <a:ext uri="{FF2B5EF4-FFF2-40B4-BE49-F238E27FC236}">
                  <a16:creationId xmlns:a16="http://schemas.microsoft.com/office/drawing/2014/main" id="{AEA6CAE2-8741-4E88-A632-69C2B2EC58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txBody>
            <a:bodyPr/>
            <a:lstStyle/>
            <a:p>
              <a:endParaRPr lang="en-US"/>
            </a:p>
          </p:txBody>
        </p:sp>
        <p:sp>
          <p:nvSpPr>
            <p:cNvPr id="60" name="Freeform 30">
              <a:extLst>
                <a:ext uri="{FF2B5EF4-FFF2-40B4-BE49-F238E27FC236}">
                  <a16:creationId xmlns:a16="http://schemas.microsoft.com/office/drawing/2014/main" id="{014AC37D-4388-4AE6-9D4D-CCD99A608C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txBody>
            <a:bodyPr/>
            <a:lstStyle/>
            <a:p>
              <a:endParaRPr lang="en-US"/>
            </a:p>
          </p:txBody>
        </p:sp>
        <p:sp>
          <p:nvSpPr>
            <p:cNvPr id="61" name="Freeform 31">
              <a:extLst>
                <a:ext uri="{FF2B5EF4-FFF2-40B4-BE49-F238E27FC236}">
                  <a16:creationId xmlns:a16="http://schemas.microsoft.com/office/drawing/2014/main" id="{7FE084B0-333E-4F7C-83F1-F7D132527D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txBody>
            <a:bodyPr/>
            <a:lstStyle/>
            <a:p>
              <a:endParaRPr lang="en-US"/>
            </a:p>
          </p:txBody>
        </p:sp>
        <p:sp>
          <p:nvSpPr>
            <p:cNvPr id="62" name="Freeform 32">
              <a:extLst>
                <a:ext uri="{FF2B5EF4-FFF2-40B4-BE49-F238E27FC236}">
                  <a16:creationId xmlns:a16="http://schemas.microsoft.com/office/drawing/2014/main" id="{FDCFCB98-2E3A-4227-823C-80489BB284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txBody>
            <a:bodyPr/>
            <a:lstStyle/>
            <a:p>
              <a:endParaRPr lang="en-US"/>
            </a:p>
          </p:txBody>
        </p:sp>
        <p:sp>
          <p:nvSpPr>
            <p:cNvPr id="63" name="Freeform 33">
              <a:extLst>
                <a:ext uri="{FF2B5EF4-FFF2-40B4-BE49-F238E27FC236}">
                  <a16:creationId xmlns:a16="http://schemas.microsoft.com/office/drawing/2014/main" id="{252F94DE-A6A3-4463-BE05-34281F1C87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txBody>
            <a:bodyPr/>
            <a:lstStyle/>
            <a:p>
              <a:endParaRPr lang="en-US"/>
            </a:p>
          </p:txBody>
        </p:sp>
        <p:sp>
          <p:nvSpPr>
            <p:cNvPr id="64" name="Freeform 34">
              <a:extLst>
                <a:ext uri="{FF2B5EF4-FFF2-40B4-BE49-F238E27FC236}">
                  <a16:creationId xmlns:a16="http://schemas.microsoft.com/office/drawing/2014/main" id="{16EA21FA-886F-43CF-9D44-C1342F3055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txBody>
            <a:bodyPr/>
            <a:lstStyle/>
            <a:p>
              <a:endParaRPr lang="en-US"/>
            </a:p>
          </p:txBody>
        </p:sp>
        <p:sp>
          <p:nvSpPr>
            <p:cNvPr id="65" name="Freeform 35">
              <a:extLst>
                <a:ext uri="{FF2B5EF4-FFF2-40B4-BE49-F238E27FC236}">
                  <a16:creationId xmlns:a16="http://schemas.microsoft.com/office/drawing/2014/main" id="{88C821A5-BCF7-47FE-894F-0ADC5FDB28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txBody>
            <a:bodyPr/>
            <a:lstStyle/>
            <a:p>
              <a:endParaRPr lang="en-US"/>
            </a:p>
          </p:txBody>
        </p:sp>
        <p:sp>
          <p:nvSpPr>
            <p:cNvPr id="66" name="Freeform 36">
              <a:extLst>
                <a:ext uri="{FF2B5EF4-FFF2-40B4-BE49-F238E27FC236}">
                  <a16:creationId xmlns:a16="http://schemas.microsoft.com/office/drawing/2014/main" id="{F8337ECE-206A-472E-AFC4-0F230C91E8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txBody>
            <a:bodyPr/>
            <a:lstStyle/>
            <a:p>
              <a:endParaRPr lang="en-US"/>
            </a:p>
          </p:txBody>
        </p:sp>
        <p:sp>
          <p:nvSpPr>
            <p:cNvPr id="67" name="Freeform 37">
              <a:extLst>
                <a:ext uri="{FF2B5EF4-FFF2-40B4-BE49-F238E27FC236}">
                  <a16:creationId xmlns:a16="http://schemas.microsoft.com/office/drawing/2014/main" id="{90BB2EC4-D043-4B43-87E7-723A787EE8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txBody>
            <a:bodyPr/>
            <a:lstStyle/>
            <a:p>
              <a:endParaRPr lang="en-US"/>
            </a:p>
          </p:txBody>
        </p:sp>
        <p:sp>
          <p:nvSpPr>
            <p:cNvPr id="68" name="Freeform 38">
              <a:extLst>
                <a:ext uri="{FF2B5EF4-FFF2-40B4-BE49-F238E27FC236}">
                  <a16:creationId xmlns:a16="http://schemas.microsoft.com/office/drawing/2014/main" id="{04013015-AF71-47BC-BE4D-ED9EFA24FF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txBody>
            <a:bodyPr/>
            <a:lstStyle/>
            <a:p>
              <a:endParaRPr lang="en-US"/>
            </a:p>
          </p:txBody>
        </p:sp>
      </p:grpSp>
      <p:sp>
        <p:nvSpPr>
          <p:cNvPr id="70" name="Rectangle 69">
            <a:extLst>
              <a:ext uri="{FF2B5EF4-FFF2-40B4-BE49-F238E27FC236}">
                <a16:creationId xmlns:a16="http://schemas.microsoft.com/office/drawing/2014/main" id="{71B30B18-D920-4E3E-B931-1F310244C1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72" name="Freeform 11">
            <a:extLst>
              <a:ext uri="{FF2B5EF4-FFF2-40B4-BE49-F238E27FC236}">
                <a16:creationId xmlns:a16="http://schemas.microsoft.com/office/drawing/2014/main" id="{C70EF50A-66E6-460A-8AF9-47A10D0D99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p>
            <a:endParaRPr lang="en-US"/>
          </a:p>
        </p:txBody>
      </p:sp>
      <p:sp>
        <p:nvSpPr>
          <p:cNvPr id="74" name="Freeform 11">
            <a:extLst>
              <a:ext uri="{FF2B5EF4-FFF2-40B4-BE49-F238E27FC236}">
                <a16:creationId xmlns:a16="http://schemas.microsoft.com/office/drawing/2014/main" id="{54EEEBD9-D37D-42B9-BE64-2C102B1D6E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p>
            <a:endParaRPr lang="en-US"/>
          </a:p>
        </p:txBody>
      </p:sp>
      <p:sp>
        <p:nvSpPr>
          <p:cNvPr id="76" name="Rectangle 75">
            <a:extLst>
              <a:ext uri="{FF2B5EF4-FFF2-40B4-BE49-F238E27FC236}">
                <a16:creationId xmlns:a16="http://schemas.microsoft.com/office/drawing/2014/main" id="{A2F47212-081A-4E41-8623-C5BD41ADDC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89211" y="643467"/>
            <a:ext cx="8959322" cy="5571066"/>
          </a:xfrm>
          <a:prstGeom prst="rect">
            <a:avLst/>
          </a:prstGeom>
          <a:solidFill>
            <a:srgbClr val="FFFFFF"/>
          </a:solidFill>
          <a:ln w="1270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 name="Picture 36">
            <a:extLst>
              <a:ext uri="{FF2B5EF4-FFF2-40B4-BE49-F238E27FC236}">
                <a16:creationId xmlns:a16="http://schemas.microsoft.com/office/drawing/2014/main" id="{51F42C08-72BB-40A7-B7DE-99203F9ED1D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auto">
          <a:xfrm>
            <a:off x="2920679" y="714375"/>
            <a:ext cx="8297595" cy="5500158"/>
          </a:xfrm>
          <a:prstGeom prst="rect">
            <a:avLst/>
          </a:prstGeom>
          <a:noFill/>
        </p:spPr>
      </p:pic>
      <p:sp>
        <p:nvSpPr>
          <p:cNvPr id="33" name="عنوان فرعي 2">
            <a:extLst>
              <a:ext uri="{FF2B5EF4-FFF2-40B4-BE49-F238E27FC236}">
                <a16:creationId xmlns:a16="http://schemas.microsoft.com/office/drawing/2014/main" id="{0D76B163-55B0-4C80-9456-CC0D05830FEE}"/>
              </a:ext>
            </a:extLst>
          </p:cNvPr>
          <p:cNvSpPr txBox="1">
            <a:spLocks/>
          </p:cNvSpPr>
          <p:nvPr/>
        </p:nvSpPr>
        <p:spPr>
          <a:xfrm>
            <a:off x="2468503" y="371035"/>
            <a:ext cx="2762568" cy="544864"/>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0" indent="0" algn="ctr" defTabSz="457200" rtl="1" eaLnBrk="1" latinLnBrk="0" hangingPunct="1">
              <a:spcBef>
                <a:spcPct val="20000"/>
              </a:spcBef>
              <a:spcAft>
                <a:spcPts val="600"/>
              </a:spcAft>
              <a:buClr>
                <a:schemeClr val="tx2"/>
              </a:buClr>
              <a:buSzPct val="70000"/>
              <a:buFont typeface="Wingdings 2" charset="2"/>
              <a:buNone/>
              <a:defRPr sz="2000" kern="1200">
                <a:ln>
                  <a:solidFill>
                    <a:schemeClr val="bg1">
                      <a:lumMod val="75000"/>
                      <a:lumOff val="25000"/>
                      <a:alpha val="10000"/>
                    </a:schemeClr>
                  </a:solidFill>
                </a:ln>
                <a:solidFill>
                  <a:schemeClr val="tx1"/>
                </a:solidFill>
                <a:effectLst>
                  <a:outerShdw blurRad="9525" dist="25400" dir="14640000" algn="tl" rotWithShape="0">
                    <a:schemeClr val="bg1">
                      <a:alpha val="30000"/>
                    </a:schemeClr>
                  </a:outerShdw>
                </a:effectLst>
                <a:latin typeface="+mn-lt"/>
                <a:ea typeface="+mn-ea"/>
                <a:cs typeface="+mn-cs"/>
              </a:defRPr>
            </a:lvl1pPr>
            <a:lvl2pPr marL="457200" indent="0" algn="ctr" defTabSz="457200" rtl="1" eaLnBrk="1" latinLnBrk="0" hangingPunct="1">
              <a:spcBef>
                <a:spcPct val="20000"/>
              </a:spcBef>
              <a:spcAft>
                <a:spcPts val="600"/>
              </a:spcAft>
              <a:buClr>
                <a:schemeClr val="tx2"/>
              </a:buClr>
              <a:buSzPct val="70000"/>
              <a:buFont typeface="Wingdings 2" charset="2"/>
              <a:buNone/>
              <a:defRPr sz="18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2pPr>
            <a:lvl3pPr marL="914400" indent="0" algn="ctr" defTabSz="457200" rtl="1" eaLnBrk="1" latinLnBrk="0" hangingPunct="1">
              <a:spcBef>
                <a:spcPct val="20000"/>
              </a:spcBef>
              <a:spcAft>
                <a:spcPts val="600"/>
              </a:spcAft>
              <a:buClr>
                <a:schemeClr val="tx2"/>
              </a:buClr>
              <a:buSzPct val="70000"/>
              <a:buFont typeface="Wingdings 2" charset="2"/>
              <a:buNone/>
              <a:defRPr sz="16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3pPr>
            <a:lvl4pPr marL="1371600" indent="0" algn="ctr" defTabSz="457200" rtl="1"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4pPr>
            <a:lvl5pPr marL="1828800" indent="0" algn="ctr" defTabSz="457200" rtl="1"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5pPr>
            <a:lvl6pPr marL="2286000" indent="0" algn="ctr" defTabSz="457200" rtl="1"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6pPr>
            <a:lvl7pPr marL="2743200" indent="0" algn="ctr" defTabSz="457200" rtl="1"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7pPr>
            <a:lvl8pPr marL="3200400" indent="0" algn="ctr" defTabSz="457200" rtl="1"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8pPr>
            <a:lvl9pPr marL="3657600" indent="0" algn="ctr" defTabSz="457200" rtl="1"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9pPr>
          </a:lstStyle>
          <a:p>
            <a:pPr algn="l" rtl="0"/>
            <a:r>
              <a:rPr lang="en-US" sz="1200" b="1" dirty="0"/>
              <a:t>Data Flow Diagram for Admin</a:t>
            </a:r>
            <a:endParaRPr lang="ar-SA" sz="1200" dirty="0">
              <a:solidFill>
                <a:srgbClr val="C00000"/>
              </a:solidFill>
            </a:endParaRPr>
          </a:p>
        </p:txBody>
      </p:sp>
      <p:sp>
        <p:nvSpPr>
          <p:cNvPr id="4" name="Slide Number Placeholder 3">
            <a:extLst>
              <a:ext uri="{FF2B5EF4-FFF2-40B4-BE49-F238E27FC236}">
                <a16:creationId xmlns:a16="http://schemas.microsoft.com/office/drawing/2014/main" id="{3A3B982D-D383-420A-8EF5-837BC3D262B5}"/>
              </a:ext>
            </a:extLst>
          </p:cNvPr>
          <p:cNvSpPr>
            <a:spLocks noGrp="1"/>
          </p:cNvSpPr>
          <p:nvPr>
            <p:ph type="sldNum" sz="quarter" idx="12"/>
          </p:nvPr>
        </p:nvSpPr>
        <p:spPr/>
        <p:txBody>
          <a:bodyPr/>
          <a:lstStyle/>
          <a:p>
            <a:fld id="{3A5BB7F2-445A-40CB-BB93-2B2228B503CB}" type="slidenum">
              <a:rPr lang="en-US" smtClean="0"/>
              <a:t>14</a:t>
            </a:fld>
            <a:endParaRPr lang="en-US"/>
          </a:p>
        </p:txBody>
      </p:sp>
    </p:spTree>
    <p:extLst>
      <p:ext uri="{BB962C8B-B14F-4D97-AF65-F5344CB8AC3E}">
        <p14:creationId xmlns:p14="http://schemas.microsoft.com/office/powerpoint/2010/main" val="27821980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rotWithShape="1">
          <a:gsLst>
            <a:gs pos="8000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42" name="Group 41">
            <a:extLst>
              <a:ext uri="{FF2B5EF4-FFF2-40B4-BE49-F238E27FC236}">
                <a16:creationId xmlns:a16="http://schemas.microsoft.com/office/drawing/2014/main" id="{259C671B-1B22-4141-A9C0-2E7941FDA7C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43" name="Freeform 11">
              <a:extLst>
                <a:ext uri="{FF2B5EF4-FFF2-40B4-BE49-F238E27FC236}">
                  <a16:creationId xmlns:a16="http://schemas.microsoft.com/office/drawing/2014/main" id="{7B2F5A4B-FA0F-4625-82F7-1D3F11281B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txBody>
            <a:bodyPr/>
            <a:lstStyle/>
            <a:p>
              <a:endParaRPr lang="en-US"/>
            </a:p>
          </p:txBody>
        </p:sp>
        <p:sp>
          <p:nvSpPr>
            <p:cNvPr id="44" name="Freeform 12">
              <a:extLst>
                <a:ext uri="{FF2B5EF4-FFF2-40B4-BE49-F238E27FC236}">
                  <a16:creationId xmlns:a16="http://schemas.microsoft.com/office/drawing/2014/main" id="{9ACB0BAE-722F-4C91-8C2A-44EF768E83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txBody>
            <a:bodyPr/>
            <a:lstStyle/>
            <a:p>
              <a:endParaRPr lang="en-US"/>
            </a:p>
          </p:txBody>
        </p:sp>
        <p:sp>
          <p:nvSpPr>
            <p:cNvPr id="45" name="Freeform 13">
              <a:extLst>
                <a:ext uri="{FF2B5EF4-FFF2-40B4-BE49-F238E27FC236}">
                  <a16:creationId xmlns:a16="http://schemas.microsoft.com/office/drawing/2014/main" id="{C3AC4D9F-59AC-421A-9FF3-C936CEC439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txBody>
            <a:bodyPr/>
            <a:lstStyle/>
            <a:p>
              <a:endParaRPr lang="en-US"/>
            </a:p>
          </p:txBody>
        </p:sp>
        <p:sp>
          <p:nvSpPr>
            <p:cNvPr id="46" name="Freeform 14">
              <a:extLst>
                <a:ext uri="{FF2B5EF4-FFF2-40B4-BE49-F238E27FC236}">
                  <a16:creationId xmlns:a16="http://schemas.microsoft.com/office/drawing/2014/main" id="{797BCE03-677D-4D65-A4D1-1FD721DD5D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txBody>
            <a:bodyPr/>
            <a:lstStyle/>
            <a:p>
              <a:endParaRPr lang="en-US"/>
            </a:p>
          </p:txBody>
        </p:sp>
        <p:sp>
          <p:nvSpPr>
            <p:cNvPr id="47" name="Freeform 15">
              <a:extLst>
                <a:ext uri="{FF2B5EF4-FFF2-40B4-BE49-F238E27FC236}">
                  <a16:creationId xmlns:a16="http://schemas.microsoft.com/office/drawing/2014/main" id="{D007E5D0-0B4E-4094-988C-9917146C2D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txBody>
            <a:bodyPr/>
            <a:lstStyle/>
            <a:p>
              <a:endParaRPr lang="en-US"/>
            </a:p>
          </p:txBody>
        </p:sp>
        <p:sp>
          <p:nvSpPr>
            <p:cNvPr id="48" name="Freeform 16">
              <a:extLst>
                <a:ext uri="{FF2B5EF4-FFF2-40B4-BE49-F238E27FC236}">
                  <a16:creationId xmlns:a16="http://schemas.microsoft.com/office/drawing/2014/main" id="{024DB804-C06B-4A0A-AC43-6BCCB7D760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txBody>
            <a:bodyPr/>
            <a:lstStyle/>
            <a:p>
              <a:endParaRPr lang="en-US"/>
            </a:p>
          </p:txBody>
        </p:sp>
        <p:sp>
          <p:nvSpPr>
            <p:cNvPr id="49" name="Freeform 17">
              <a:extLst>
                <a:ext uri="{FF2B5EF4-FFF2-40B4-BE49-F238E27FC236}">
                  <a16:creationId xmlns:a16="http://schemas.microsoft.com/office/drawing/2014/main" id="{B51DC17A-305E-486E-A527-5E8068E9EF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txBody>
            <a:bodyPr/>
            <a:lstStyle/>
            <a:p>
              <a:endParaRPr lang="en-US"/>
            </a:p>
          </p:txBody>
        </p:sp>
        <p:sp>
          <p:nvSpPr>
            <p:cNvPr id="50" name="Freeform 18">
              <a:extLst>
                <a:ext uri="{FF2B5EF4-FFF2-40B4-BE49-F238E27FC236}">
                  <a16:creationId xmlns:a16="http://schemas.microsoft.com/office/drawing/2014/main" id="{B6CCA716-6D46-4523-BF96-FF1B0C5464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txBody>
            <a:bodyPr/>
            <a:lstStyle/>
            <a:p>
              <a:endParaRPr lang="en-US"/>
            </a:p>
          </p:txBody>
        </p:sp>
        <p:sp>
          <p:nvSpPr>
            <p:cNvPr id="51" name="Freeform 19">
              <a:extLst>
                <a:ext uri="{FF2B5EF4-FFF2-40B4-BE49-F238E27FC236}">
                  <a16:creationId xmlns:a16="http://schemas.microsoft.com/office/drawing/2014/main" id="{E632B09A-D30C-4268-B28B-ACD6127630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txBody>
            <a:bodyPr/>
            <a:lstStyle/>
            <a:p>
              <a:endParaRPr lang="en-US"/>
            </a:p>
          </p:txBody>
        </p:sp>
        <p:sp>
          <p:nvSpPr>
            <p:cNvPr id="52" name="Freeform 20">
              <a:extLst>
                <a:ext uri="{FF2B5EF4-FFF2-40B4-BE49-F238E27FC236}">
                  <a16:creationId xmlns:a16="http://schemas.microsoft.com/office/drawing/2014/main" id="{5FC839A4-228B-4EC0-8AF4-D8E38ECE67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txBody>
            <a:bodyPr/>
            <a:lstStyle/>
            <a:p>
              <a:endParaRPr lang="en-US"/>
            </a:p>
          </p:txBody>
        </p:sp>
        <p:sp>
          <p:nvSpPr>
            <p:cNvPr id="53" name="Freeform 21">
              <a:extLst>
                <a:ext uri="{FF2B5EF4-FFF2-40B4-BE49-F238E27FC236}">
                  <a16:creationId xmlns:a16="http://schemas.microsoft.com/office/drawing/2014/main" id="{A8FFB1A1-5BB5-4551-87CD-F3365E6FE9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txBody>
            <a:bodyPr/>
            <a:lstStyle/>
            <a:p>
              <a:endParaRPr lang="en-US"/>
            </a:p>
          </p:txBody>
        </p:sp>
        <p:sp>
          <p:nvSpPr>
            <p:cNvPr id="54" name="Freeform 22">
              <a:extLst>
                <a:ext uri="{FF2B5EF4-FFF2-40B4-BE49-F238E27FC236}">
                  <a16:creationId xmlns:a16="http://schemas.microsoft.com/office/drawing/2014/main" id="{D05AF173-8E70-41FA-9254-DF9AC3DDA2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txBody>
            <a:bodyPr/>
            <a:lstStyle/>
            <a:p>
              <a:endParaRPr lang="en-US"/>
            </a:p>
          </p:txBody>
        </p:sp>
      </p:grpSp>
      <p:grpSp>
        <p:nvGrpSpPr>
          <p:cNvPr id="56" name="Group 55">
            <a:extLst>
              <a:ext uri="{FF2B5EF4-FFF2-40B4-BE49-F238E27FC236}">
                <a16:creationId xmlns:a16="http://schemas.microsoft.com/office/drawing/2014/main" id="{1D56A4CE-A3F4-4CFF-9A65-C029AC17B7C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p:grpSpPr>
        <p:sp>
          <p:nvSpPr>
            <p:cNvPr id="57" name="Freeform 27">
              <a:extLst>
                <a:ext uri="{FF2B5EF4-FFF2-40B4-BE49-F238E27FC236}">
                  <a16:creationId xmlns:a16="http://schemas.microsoft.com/office/drawing/2014/main" id="{DF669161-0B30-4C76-96BF-962027487D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txBody>
            <a:bodyPr/>
            <a:lstStyle/>
            <a:p>
              <a:endParaRPr lang="en-US"/>
            </a:p>
          </p:txBody>
        </p:sp>
        <p:sp>
          <p:nvSpPr>
            <p:cNvPr id="58" name="Freeform 28">
              <a:extLst>
                <a:ext uri="{FF2B5EF4-FFF2-40B4-BE49-F238E27FC236}">
                  <a16:creationId xmlns:a16="http://schemas.microsoft.com/office/drawing/2014/main" id="{A5232353-CF7C-44DD-8BEE-1C8FF54CDD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txBody>
            <a:bodyPr/>
            <a:lstStyle/>
            <a:p>
              <a:endParaRPr lang="en-US"/>
            </a:p>
          </p:txBody>
        </p:sp>
        <p:sp>
          <p:nvSpPr>
            <p:cNvPr id="59" name="Freeform 29">
              <a:extLst>
                <a:ext uri="{FF2B5EF4-FFF2-40B4-BE49-F238E27FC236}">
                  <a16:creationId xmlns:a16="http://schemas.microsoft.com/office/drawing/2014/main" id="{AEA6CAE2-8741-4E88-A632-69C2B2EC58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txBody>
            <a:bodyPr/>
            <a:lstStyle/>
            <a:p>
              <a:endParaRPr lang="en-US"/>
            </a:p>
          </p:txBody>
        </p:sp>
        <p:sp>
          <p:nvSpPr>
            <p:cNvPr id="60" name="Freeform 30">
              <a:extLst>
                <a:ext uri="{FF2B5EF4-FFF2-40B4-BE49-F238E27FC236}">
                  <a16:creationId xmlns:a16="http://schemas.microsoft.com/office/drawing/2014/main" id="{014AC37D-4388-4AE6-9D4D-CCD99A608C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txBody>
            <a:bodyPr/>
            <a:lstStyle/>
            <a:p>
              <a:endParaRPr lang="en-US"/>
            </a:p>
          </p:txBody>
        </p:sp>
        <p:sp>
          <p:nvSpPr>
            <p:cNvPr id="61" name="Freeform 31">
              <a:extLst>
                <a:ext uri="{FF2B5EF4-FFF2-40B4-BE49-F238E27FC236}">
                  <a16:creationId xmlns:a16="http://schemas.microsoft.com/office/drawing/2014/main" id="{7FE084B0-333E-4F7C-83F1-F7D132527D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txBody>
            <a:bodyPr/>
            <a:lstStyle/>
            <a:p>
              <a:endParaRPr lang="en-US"/>
            </a:p>
          </p:txBody>
        </p:sp>
        <p:sp>
          <p:nvSpPr>
            <p:cNvPr id="62" name="Freeform 32">
              <a:extLst>
                <a:ext uri="{FF2B5EF4-FFF2-40B4-BE49-F238E27FC236}">
                  <a16:creationId xmlns:a16="http://schemas.microsoft.com/office/drawing/2014/main" id="{FDCFCB98-2E3A-4227-823C-80489BB284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txBody>
            <a:bodyPr/>
            <a:lstStyle/>
            <a:p>
              <a:endParaRPr lang="en-US"/>
            </a:p>
          </p:txBody>
        </p:sp>
        <p:sp>
          <p:nvSpPr>
            <p:cNvPr id="63" name="Freeform 33">
              <a:extLst>
                <a:ext uri="{FF2B5EF4-FFF2-40B4-BE49-F238E27FC236}">
                  <a16:creationId xmlns:a16="http://schemas.microsoft.com/office/drawing/2014/main" id="{252F94DE-A6A3-4463-BE05-34281F1C87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txBody>
            <a:bodyPr/>
            <a:lstStyle/>
            <a:p>
              <a:endParaRPr lang="en-US"/>
            </a:p>
          </p:txBody>
        </p:sp>
        <p:sp>
          <p:nvSpPr>
            <p:cNvPr id="64" name="Freeform 34">
              <a:extLst>
                <a:ext uri="{FF2B5EF4-FFF2-40B4-BE49-F238E27FC236}">
                  <a16:creationId xmlns:a16="http://schemas.microsoft.com/office/drawing/2014/main" id="{16EA21FA-886F-43CF-9D44-C1342F3055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txBody>
            <a:bodyPr/>
            <a:lstStyle/>
            <a:p>
              <a:endParaRPr lang="en-US"/>
            </a:p>
          </p:txBody>
        </p:sp>
        <p:sp>
          <p:nvSpPr>
            <p:cNvPr id="65" name="Freeform 35">
              <a:extLst>
                <a:ext uri="{FF2B5EF4-FFF2-40B4-BE49-F238E27FC236}">
                  <a16:creationId xmlns:a16="http://schemas.microsoft.com/office/drawing/2014/main" id="{88C821A5-BCF7-47FE-894F-0ADC5FDB28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txBody>
            <a:bodyPr/>
            <a:lstStyle/>
            <a:p>
              <a:endParaRPr lang="en-US"/>
            </a:p>
          </p:txBody>
        </p:sp>
        <p:sp>
          <p:nvSpPr>
            <p:cNvPr id="66" name="Freeform 36">
              <a:extLst>
                <a:ext uri="{FF2B5EF4-FFF2-40B4-BE49-F238E27FC236}">
                  <a16:creationId xmlns:a16="http://schemas.microsoft.com/office/drawing/2014/main" id="{F8337ECE-206A-472E-AFC4-0F230C91E8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txBody>
            <a:bodyPr/>
            <a:lstStyle/>
            <a:p>
              <a:endParaRPr lang="en-US"/>
            </a:p>
          </p:txBody>
        </p:sp>
        <p:sp>
          <p:nvSpPr>
            <p:cNvPr id="67" name="Freeform 37">
              <a:extLst>
                <a:ext uri="{FF2B5EF4-FFF2-40B4-BE49-F238E27FC236}">
                  <a16:creationId xmlns:a16="http://schemas.microsoft.com/office/drawing/2014/main" id="{90BB2EC4-D043-4B43-87E7-723A787EE8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txBody>
            <a:bodyPr/>
            <a:lstStyle/>
            <a:p>
              <a:endParaRPr lang="en-US"/>
            </a:p>
          </p:txBody>
        </p:sp>
        <p:sp>
          <p:nvSpPr>
            <p:cNvPr id="68" name="Freeform 38">
              <a:extLst>
                <a:ext uri="{FF2B5EF4-FFF2-40B4-BE49-F238E27FC236}">
                  <a16:creationId xmlns:a16="http://schemas.microsoft.com/office/drawing/2014/main" id="{04013015-AF71-47BC-BE4D-ED9EFA24FF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txBody>
            <a:bodyPr/>
            <a:lstStyle/>
            <a:p>
              <a:endParaRPr lang="en-US"/>
            </a:p>
          </p:txBody>
        </p:sp>
      </p:grpSp>
      <p:sp>
        <p:nvSpPr>
          <p:cNvPr id="70" name="Rectangle 69">
            <a:extLst>
              <a:ext uri="{FF2B5EF4-FFF2-40B4-BE49-F238E27FC236}">
                <a16:creationId xmlns:a16="http://schemas.microsoft.com/office/drawing/2014/main" id="{71B30B18-D920-4E3E-B931-1F310244C1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72" name="Freeform 11">
            <a:extLst>
              <a:ext uri="{FF2B5EF4-FFF2-40B4-BE49-F238E27FC236}">
                <a16:creationId xmlns:a16="http://schemas.microsoft.com/office/drawing/2014/main" id="{C70EF50A-66E6-460A-8AF9-47A10D0D99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p>
            <a:endParaRPr lang="en-US"/>
          </a:p>
        </p:txBody>
      </p:sp>
      <p:sp>
        <p:nvSpPr>
          <p:cNvPr id="74" name="Freeform 11">
            <a:extLst>
              <a:ext uri="{FF2B5EF4-FFF2-40B4-BE49-F238E27FC236}">
                <a16:creationId xmlns:a16="http://schemas.microsoft.com/office/drawing/2014/main" id="{54EEEBD9-D37D-42B9-BE64-2C102B1D6E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p>
            <a:endParaRPr lang="en-US"/>
          </a:p>
        </p:txBody>
      </p:sp>
      <p:sp>
        <p:nvSpPr>
          <p:cNvPr id="76" name="Rectangle 75">
            <a:extLst>
              <a:ext uri="{FF2B5EF4-FFF2-40B4-BE49-F238E27FC236}">
                <a16:creationId xmlns:a16="http://schemas.microsoft.com/office/drawing/2014/main" id="{A2F47212-081A-4E41-8623-C5BD41ADDC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89211" y="643467"/>
            <a:ext cx="8959322" cy="5571066"/>
          </a:xfrm>
          <a:prstGeom prst="rect">
            <a:avLst/>
          </a:prstGeom>
          <a:solidFill>
            <a:srgbClr val="FFFFFF"/>
          </a:solidFill>
          <a:ln w="1270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 name="Picture 36">
            <a:extLst>
              <a:ext uri="{FF2B5EF4-FFF2-40B4-BE49-F238E27FC236}">
                <a16:creationId xmlns:a16="http://schemas.microsoft.com/office/drawing/2014/main" id="{1144E7A3-B001-4B52-A1B5-93FA486D652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auto">
          <a:xfrm>
            <a:off x="2753961" y="714375"/>
            <a:ext cx="8662713" cy="5500158"/>
          </a:xfrm>
          <a:prstGeom prst="rect">
            <a:avLst/>
          </a:prstGeom>
          <a:noFill/>
        </p:spPr>
      </p:pic>
      <p:sp>
        <p:nvSpPr>
          <p:cNvPr id="34" name="عنوان فرعي 2">
            <a:extLst>
              <a:ext uri="{FF2B5EF4-FFF2-40B4-BE49-F238E27FC236}">
                <a16:creationId xmlns:a16="http://schemas.microsoft.com/office/drawing/2014/main" id="{1A31B994-4369-4D68-A7FA-CA3132760D64}"/>
              </a:ext>
            </a:extLst>
          </p:cNvPr>
          <p:cNvSpPr txBox="1">
            <a:spLocks/>
          </p:cNvSpPr>
          <p:nvPr/>
        </p:nvSpPr>
        <p:spPr>
          <a:xfrm>
            <a:off x="2468503" y="383673"/>
            <a:ext cx="2228413" cy="519588"/>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0" indent="0" algn="ctr" defTabSz="457200" rtl="1" eaLnBrk="1" latinLnBrk="0" hangingPunct="1">
              <a:spcBef>
                <a:spcPct val="20000"/>
              </a:spcBef>
              <a:spcAft>
                <a:spcPts val="600"/>
              </a:spcAft>
              <a:buClr>
                <a:schemeClr val="tx2"/>
              </a:buClr>
              <a:buSzPct val="70000"/>
              <a:buFont typeface="Wingdings 2" charset="2"/>
              <a:buNone/>
              <a:defRPr sz="2000" kern="1200">
                <a:ln>
                  <a:solidFill>
                    <a:schemeClr val="bg1">
                      <a:lumMod val="75000"/>
                      <a:lumOff val="25000"/>
                      <a:alpha val="10000"/>
                    </a:schemeClr>
                  </a:solidFill>
                </a:ln>
                <a:solidFill>
                  <a:schemeClr val="tx1"/>
                </a:solidFill>
                <a:effectLst>
                  <a:outerShdw blurRad="9525" dist="25400" dir="14640000" algn="tl" rotWithShape="0">
                    <a:schemeClr val="bg1">
                      <a:alpha val="30000"/>
                    </a:schemeClr>
                  </a:outerShdw>
                </a:effectLst>
                <a:latin typeface="+mn-lt"/>
                <a:ea typeface="+mn-ea"/>
                <a:cs typeface="+mn-cs"/>
              </a:defRPr>
            </a:lvl1pPr>
            <a:lvl2pPr marL="457200" indent="0" algn="ctr" defTabSz="457200" rtl="1" eaLnBrk="1" latinLnBrk="0" hangingPunct="1">
              <a:spcBef>
                <a:spcPct val="20000"/>
              </a:spcBef>
              <a:spcAft>
                <a:spcPts val="600"/>
              </a:spcAft>
              <a:buClr>
                <a:schemeClr val="tx2"/>
              </a:buClr>
              <a:buSzPct val="70000"/>
              <a:buFont typeface="Wingdings 2" charset="2"/>
              <a:buNone/>
              <a:defRPr sz="18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2pPr>
            <a:lvl3pPr marL="914400" indent="0" algn="ctr" defTabSz="457200" rtl="1" eaLnBrk="1" latinLnBrk="0" hangingPunct="1">
              <a:spcBef>
                <a:spcPct val="20000"/>
              </a:spcBef>
              <a:spcAft>
                <a:spcPts val="600"/>
              </a:spcAft>
              <a:buClr>
                <a:schemeClr val="tx2"/>
              </a:buClr>
              <a:buSzPct val="70000"/>
              <a:buFont typeface="Wingdings 2" charset="2"/>
              <a:buNone/>
              <a:defRPr sz="16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3pPr>
            <a:lvl4pPr marL="1371600" indent="0" algn="ctr" defTabSz="457200" rtl="1"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4pPr>
            <a:lvl5pPr marL="1828800" indent="0" algn="ctr" defTabSz="457200" rtl="1"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5pPr>
            <a:lvl6pPr marL="2286000" indent="0" algn="ctr" defTabSz="457200" rtl="1"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6pPr>
            <a:lvl7pPr marL="2743200" indent="0" algn="ctr" defTabSz="457200" rtl="1"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7pPr>
            <a:lvl8pPr marL="3200400" indent="0" algn="ctr" defTabSz="457200" rtl="1"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8pPr>
            <a:lvl9pPr marL="3657600" indent="0" algn="ctr" defTabSz="457200" rtl="1"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9pPr>
          </a:lstStyle>
          <a:p>
            <a:pPr algn="l" rtl="0"/>
            <a:r>
              <a:rPr lang="en-US" sz="1200" b="1" dirty="0"/>
              <a:t>Data Flow Diagram for User</a:t>
            </a:r>
            <a:endParaRPr lang="ar-SA" sz="1200" dirty="0">
              <a:solidFill>
                <a:srgbClr val="C00000"/>
              </a:solidFill>
            </a:endParaRPr>
          </a:p>
        </p:txBody>
      </p:sp>
      <p:sp>
        <p:nvSpPr>
          <p:cNvPr id="4" name="Slide Number Placeholder 3">
            <a:extLst>
              <a:ext uri="{FF2B5EF4-FFF2-40B4-BE49-F238E27FC236}">
                <a16:creationId xmlns:a16="http://schemas.microsoft.com/office/drawing/2014/main" id="{E8B3A3EA-61D5-4458-8C76-A79E82FB0FBC}"/>
              </a:ext>
            </a:extLst>
          </p:cNvPr>
          <p:cNvSpPr>
            <a:spLocks noGrp="1"/>
          </p:cNvSpPr>
          <p:nvPr>
            <p:ph type="sldNum" sz="quarter" idx="12"/>
          </p:nvPr>
        </p:nvSpPr>
        <p:spPr/>
        <p:txBody>
          <a:bodyPr/>
          <a:lstStyle/>
          <a:p>
            <a:fld id="{3A5BB7F2-445A-40CB-BB93-2B2228B503CB}" type="slidenum">
              <a:rPr lang="en-US" smtClean="0"/>
              <a:t>15</a:t>
            </a:fld>
            <a:endParaRPr lang="en-US"/>
          </a:p>
        </p:txBody>
      </p:sp>
    </p:spTree>
    <p:extLst>
      <p:ext uri="{BB962C8B-B14F-4D97-AF65-F5344CB8AC3E}">
        <p14:creationId xmlns:p14="http://schemas.microsoft.com/office/powerpoint/2010/main" val="29051816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rotWithShape="1">
          <a:gsLst>
            <a:gs pos="8000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259C671B-1B22-4141-A9C0-2E7941FDA7C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9" name="Freeform 11">
              <a:extLst>
                <a:ext uri="{FF2B5EF4-FFF2-40B4-BE49-F238E27FC236}">
                  <a16:creationId xmlns:a16="http://schemas.microsoft.com/office/drawing/2014/main" id="{7B2F5A4B-FA0F-4625-82F7-1D3F11281B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txBody>
            <a:bodyPr/>
            <a:lstStyle/>
            <a:p>
              <a:endParaRPr lang="en-US"/>
            </a:p>
          </p:txBody>
        </p:sp>
        <p:sp>
          <p:nvSpPr>
            <p:cNvPr id="10" name="Freeform 12">
              <a:extLst>
                <a:ext uri="{FF2B5EF4-FFF2-40B4-BE49-F238E27FC236}">
                  <a16:creationId xmlns:a16="http://schemas.microsoft.com/office/drawing/2014/main" id="{9ACB0BAE-722F-4C91-8C2A-44EF768E83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txBody>
            <a:bodyPr/>
            <a:lstStyle/>
            <a:p>
              <a:endParaRPr lang="en-US"/>
            </a:p>
          </p:txBody>
        </p:sp>
        <p:sp>
          <p:nvSpPr>
            <p:cNvPr id="11" name="Freeform 13">
              <a:extLst>
                <a:ext uri="{FF2B5EF4-FFF2-40B4-BE49-F238E27FC236}">
                  <a16:creationId xmlns:a16="http://schemas.microsoft.com/office/drawing/2014/main" id="{C3AC4D9F-59AC-421A-9FF3-C936CEC439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txBody>
            <a:bodyPr/>
            <a:lstStyle/>
            <a:p>
              <a:endParaRPr lang="en-US"/>
            </a:p>
          </p:txBody>
        </p:sp>
        <p:sp>
          <p:nvSpPr>
            <p:cNvPr id="12" name="Freeform 14">
              <a:extLst>
                <a:ext uri="{FF2B5EF4-FFF2-40B4-BE49-F238E27FC236}">
                  <a16:creationId xmlns:a16="http://schemas.microsoft.com/office/drawing/2014/main" id="{797BCE03-677D-4D65-A4D1-1FD721DD5D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txBody>
            <a:bodyPr/>
            <a:lstStyle/>
            <a:p>
              <a:endParaRPr lang="en-US"/>
            </a:p>
          </p:txBody>
        </p:sp>
        <p:sp>
          <p:nvSpPr>
            <p:cNvPr id="13" name="Freeform 15">
              <a:extLst>
                <a:ext uri="{FF2B5EF4-FFF2-40B4-BE49-F238E27FC236}">
                  <a16:creationId xmlns:a16="http://schemas.microsoft.com/office/drawing/2014/main" id="{D007E5D0-0B4E-4094-988C-9917146C2D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txBody>
            <a:bodyPr/>
            <a:lstStyle/>
            <a:p>
              <a:endParaRPr lang="en-US"/>
            </a:p>
          </p:txBody>
        </p:sp>
        <p:sp>
          <p:nvSpPr>
            <p:cNvPr id="14" name="Freeform 16">
              <a:extLst>
                <a:ext uri="{FF2B5EF4-FFF2-40B4-BE49-F238E27FC236}">
                  <a16:creationId xmlns:a16="http://schemas.microsoft.com/office/drawing/2014/main" id="{024DB804-C06B-4A0A-AC43-6BCCB7D760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txBody>
            <a:bodyPr/>
            <a:lstStyle/>
            <a:p>
              <a:endParaRPr lang="en-US"/>
            </a:p>
          </p:txBody>
        </p:sp>
        <p:sp>
          <p:nvSpPr>
            <p:cNvPr id="15" name="Freeform 17">
              <a:extLst>
                <a:ext uri="{FF2B5EF4-FFF2-40B4-BE49-F238E27FC236}">
                  <a16:creationId xmlns:a16="http://schemas.microsoft.com/office/drawing/2014/main" id="{B51DC17A-305E-486E-A527-5E8068E9EF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txBody>
            <a:bodyPr/>
            <a:lstStyle/>
            <a:p>
              <a:endParaRPr lang="en-US"/>
            </a:p>
          </p:txBody>
        </p:sp>
        <p:sp>
          <p:nvSpPr>
            <p:cNvPr id="16" name="Freeform 18">
              <a:extLst>
                <a:ext uri="{FF2B5EF4-FFF2-40B4-BE49-F238E27FC236}">
                  <a16:creationId xmlns:a16="http://schemas.microsoft.com/office/drawing/2014/main" id="{B6CCA716-6D46-4523-BF96-FF1B0C5464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txBody>
            <a:bodyPr/>
            <a:lstStyle/>
            <a:p>
              <a:endParaRPr lang="en-US"/>
            </a:p>
          </p:txBody>
        </p:sp>
        <p:sp>
          <p:nvSpPr>
            <p:cNvPr id="17" name="Freeform 19">
              <a:extLst>
                <a:ext uri="{FF2B5EF4-FFF2-40B4-BE49-F238E27FC236}">
                  <a16:creationId xmlns:a16="http://schemas.microsoft.com/office/drawing/2014/main" id="{E632B09A-D30C-4268-B28B-ACD6127630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txBody>
            <a:bodyPr/>
            <a:lstStyle/>
            <a:p>
              <a:endParaRPr lang="en-US"/>
            </a:p>
          </p:txBody>
        </p:sp>
        <p:sp>
          <p:nvSpPr>
            <p:cNvPr id="18" name="Freeform 20">
              <a:extLst>
                <a:ext uri="{FF2B5EF4-FFF2-40B4-BE49-F238E27FC236}">
                  <a16:creationId xmlns:a16="http://schemas.microsoft.com/office/drawing/2014/main" id="{5FC839A4-228B-4EC0-8AF4-D8E38ECE67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txBody>
            <a:bodyPr/>
            <a:lstStyle/>
            <a:p>
              <a:endParaRPr lang="en-US"/>
            </a:p>
          </p:txBody>
        </p:sp>
        <p:sp>
          <p:nvSpPr>
            <p:cNvPr id="19" name="Freeform 21">
              <a:extLst>
                <a:ext uri="{FF2B5EF4-FFF2-40B4-BE49-F238E27FC236}">
                  <a16:creationId xmlns:a16="http://schemas.microsoft.com/office/drawing/2014/main" id="{A8FFB1A1-5BB5-4551-87CD-F3365E6FE9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txBody>
            <a:bodyPr/>
            <a:lstStyle/>
            <a:p>
              <a:endParaRPr lang="en-US"/>
            </a:p>
          </p:txBody>
        </p:sp>
        <p:sp>
          <p:nvSpPr>
            <p:cNvPr id="20" name="Freeform 22">
              <a:extLst>
                <a:ext uri="{FF2B5EF4-FFF2-40B4-BE49-F238E27FC236}">
                  <a16:creationId xmlns:a16="http://schemas.microsoft.com/office/drawing/2014/main" id="{D05AF173-8E70-41FA-9254-DF9AC3DDA2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txBody>
            <a:bodyPr/>
            <a:lstStyle/>
            <a:p>
              <a:endParaRPr lang="en-US"/>
            </a:p>
          </p:txBody>
        </p:sp>
      </p:grpSp>
      <p:grpSp>
        <p:nvGrpSpPr>
          <p:cNvPr id="22" name="Group 21">
            <a:extLst>
              <a:ext uri="{FF2B5EF4-FFF2-40B4-BE49-F238E27FC236}">
                <a16:creationId xmlns:a16="http://schemas.microsoft.com/office/drawing/2014/main" id="{1D56A4CE-A3F4-4CFF-9A65-C029AC17B7C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p:grpSpPr>
        <p:sp>
          <p:nvSpPr>
            <p:cNvPr id="23" name="Freeform 27">
              <a:extLst>
                <a:ext uri="{FF2B5EF4-FFF2-40B4-BE49-F238E27FC236}">
                  <a16:creationId xmlns:a16="http://schemas.microsoft.com/office/drawing/2014/main" id="{DF669161-0B30-4C76-96BF-962027487D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txBody>
            <a:bodyPr/>
            <a:lstStyle/>
            <a:p>
              <a:endParaRPr lang="en-US"/>
            </a:p>
          </p:txBody>
        </p:sp>
        <p:sp>
          <p:nvSpPr>
            <p:cNvPr id="24" name="Freeform 28">
              <a:extLst>
                <a:ext uri="{FF2B5EF4-FFF2-40B4-BE49-F238E27FC236}">
                  <a16:creationId xmlns:a16="http://schemas.microsoft.com/office/drawing/2014/main" id="{A5232353-CF7C-44DD-8BEE-1C8FF54CDD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txBody>
            <a:bodyPr/>
            <a:lstStyle/>
            <a:p>
              <a:endParaRPr lang="en-US"/>
            </a:p>
          </p:txBody>
        </p:sp>
        <p:sp>
          <p:nvSpPr>
            <p:cNvPr id="25" name="Freeform 29">
              <a:extLst>
                <a:ext uri="{FF2B5EF4-FFF2-40B4-BE49-F238E27FC236}">
                  <a16:creationId xmlns:a16="http://schemas.microsoft.com/office/drawing/2014/main" id="{AEA6CAE2-8741-4E88-A632-69C2B2EC58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txBody>
            <a:bodyPr/>
            <a:lstStyle/>
            <a:p>
              <a:endParaRPr lang="en-US"/>
            </a:p>
          </p:txBody>
        </p:sp>
        <p:sp>
          <p:nvSpPr>
            <p:cNvPr id="26" name="Freeform 30">
              <a:extLst>
                <a:ext uri="{FF2B5EF4-FFF2-40B4-BE49-F238E27FC236}">
                  <a16:creationId xmlns:a16="http://schemas.microsoft.com/office/drawing/2014/main" id="{014AC37D-4388-4AE6-9D4D-CCD99A608C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txBody>
            <a:bodyPr/>
            <a:lstStyle/>
            <a:p>
              <a:endParaRPr lang="en-US"/>
            </a:p>
          </p:txBody>
        </p:sp>
        <p:sp>
          <p:nvSpPr>
            <p:cNvPr id="27" name="Freeform 31">
              <a:extLst>
                <a:ext uri="{FF2B5EF4-FFF2-40B4-BE49-F238E27FC236}">
                  <a16:creationId xmlns:a16="http://schemas.microsoft.com/office/drawing/2014/main" id="{7FE084B0-333E-4F7C-83F1-F7D132527D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txBody>
            <a:bodyPr/>
            <a:lstStyle/>
            <a:p>
              <a:endParaRPr lang="en-US"/>
            </a:p>
          </p:txBody>
        </p:sp>
        <p:sp>
          <p:nvSpPr>
            <p:cNvPr id="28" name="Freeform 32">
              <a:extLst>
                <a:ext uri="{FF2B5EF4-FFF2-40B4-BE49-F238E27FC236}">
                  <a16:creationId xmlns:a16="http://schemas.microsoft.com/office/drawing/2014/main" id="{FDCFCB98-2E3A-4227-823C-80489BB284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txBody>
            <a:bodyPr/>
            <a:lstStyle/>
            <a:p>
              <a:endParaRPr lang="en-US"/>
            </a:p>
          </p:txBody>
        </p:sp>
        <p:sp>
          <p:nvSpPr>
            <p:cNvPr id="29" name="Freeform 33">
              <a:extLst>
                <a:ext uri="{FF2B5EF4-FFF2-40B4-BE49-F238E27FC236}">
                  <a16:creationId xmlns:a16="http://schemas.microsoft.com/office/drawing/2014/main" id="{252F94DE-A6A3-4463-BE05-34281F1C87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txBody>
            <a:bodyPr/>
            <a:lstStyle/>
            <a:p>
              <a:endParaRPr lang="en-US"/>
            </a:p>
          </p:txBody>
        </p:sp>
        <p:sp>
          <p:nvSpPr>
            <p:cNvPr id="30" name="Freeform 34">
              <a:extLst>
                <a:ext uri="{FF2B5EF4-FFF2-40B4-BE49-F238E27FC236}">
                  <a16:creationId xmlns:a16="http://schemas.microsoft.com/office/drawing/2014/main" id="{16EA21FA-886F-43CF-9D44-C1342F3055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txBody>
            <a:bodyPr/>
            <a:lstStyle/>
            <a:p>
              <a:endParaRPr lang="en-US"/>
            </a:p>
          </p:txBody>
        </p:sp>
        <p:sp>
          <p:nvSpPr>
            <p:cNvPr id="31" name="Freeform 35">
              <a:extLst>
                <a:ext uri="{FF2B5EF4-FFF2-40B4-BE49-F238E27FC236}">
                  <a16:creationId xmlns:a16="http://schemas.microsoft.com/office/drawing/2014/main" id="{88C821A5-BCF7-47FE-894F-0ADC5FDB28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txBody>
            <a:bodyPr/>
            <a:lstStyle/>
            <a:p>
              <a:endParaRPr lang="en-US"/>
            </a:p>
          </p:txBody>
        </p:sp>
        <p:sp>
          <p:nvSpPr>
            <p:cNvPr id="32" name="Freeform 36">
              <a:extLst>
                <a:ext uri="{FF2B5EF4-FFF2-40B4-BE49-F238E27FC236}">
                  <a16:creationId xmlns:a16="http://schemas.microsoft.com/office/drawing/2014/main" id="{F8337ECE-206A-472E-AFC4-0F230C91E8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txBody>
            <a:bodyPr/>
            <a:lstStyle/>
            <a:p>
              <a:endParaRPr lang="en-US"/>
            </a:p>
          </p:txBody>
        </p:sp>
        <p:sp>
          <p:nvSpPr>
            <p:cNvPr id="33" name="Freeform 37">
              <a:extLst>
                <a:ext uri="{FF2B5EF4-FFF2-40B4-BE49-F238E27FC236}">
                  <a16:creationId xmlns:a16="http://schemas.microsoft.com/office/drawing/2014/main" id="{90BB2EC4-D043-4B43-87E7-723A787EE8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txBody>
            <a:bodyPr/>
            <a:lstStyle/>
            <a:p>
              <a:endParaRPr lang="en-US"/>
            </a:p>
          </p:txBody>
        </p:sp>
        <p:sp>
          <p:nvSpPr>
            <p:cNvPr id="34" name="Freeform 38">
              <a:extLst>
                <a:ext uri="{FF2B5EF4-FFF2-40B4-BE49-F238E27FC236}">
                  <a16:creationId xmlns:a16="http://schemas.microsoft.com/office/drawing/2014/main" id="{04013015-AF71-47BC-BE4D-ED9EFA24FF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txBody>
            <a:bodyPr/>
            <a:lstStyle/>
            <a:p>
              <a:endParaRPr lang="en-US"/>
            </a:p>
          </p:txBody>
        </p:sp>
      </p:grpSp>
      <p:sp>
        <p:nvSpPr>
          <p:cNvPr id="36" name="Rectangle 35">
            <a:extLst>
              <a:ext uri="{FF2B5EF4-FFF2-40B4-BE49-F238E27FC236}">
                <a16:creationId xmlns:a16="http://schemas.microsoft.com/office/drawing/2014/main" id="{71B30B18-D920-4E3E-B931-1F310244C1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8" name="Freeform 11">
            <a:extLst>
              <a:ext uri="{FF2B5EF4-FFF2-40B4-BE49-F238E27FC236}">
                <a16:creationId xmlns:a16="http://schemas.microsoft.com/office/drawing/2014/main" id="{C70EF50A-66E6-460A-8AF9-47A10D0D99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p>
            <a:endParaRPr lang="en-US"/>
          </a:p>
        </p:txBody>
      </p:sp>
      <p:sp>
        <p:nvSpPr>
          <p:cNvPr id="40" name="Freeform 11">
            <a:extLst>
              <a:ext uri="{FF2B5EF4-FFF2-40B4-BE49-F238E27FC236}">
                <a16:creationId xmlns:a16="http://schemas.microsoft.com/office/drawing/2014/main" id="{54EEEBD9-D37D-42B9-BE64-2C102B1D6E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p>
            <a:endParaRPr lang="en-US"/>
          </a:p>
        </p:txBody>
      </p:sp>
      <p:sp>
        <p:nvSpPr>
          <p:cNvPr id="42" name="Rectangle 41">
            <a:extLst>
              <a:ext uri="{FF2B5EF4-FFF2-40B4-BE49-F238E27FC236}">
                <a16:creationId xmlns:a16="http://schemas.microsoft.com/office/drawing/2014/main" id="{A2F47212-081A-4E41-8623-C5BD41ADDC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89211" y="643467"/>
            <a:ext cx="8959322" cy="5571066"/>
          </a:xfrm>
          <a:prstGeom prst="rect">
            <a:avLst/>
          </a:prstGeom>
          <a:solidFill>
            <a:srgbClr val="FFFFFF"/>
          </a:solidFill>
          <a:ln w="1270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Diagram&#10;&#10;Description automatically generated">
            <a:extLst>
              <a:ext uri="{FF2B5EF4-FFF2-40B4-BE49-F238E27FC236}">
                <a16:creationId xmlns:a16="http://schemas.microsoft.com/office/drawing/2014/main" id="{ED8423F1-EDE3-4B94-92F8-5759FA4BA1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20896" y="714375"/>
            <a:ext cx="8927637" cy="5429250"/>
          </a:xfrm>
          <a:prstGeom prst="rect">
            <a:avLst/>
          </a:prstGeom>
        </p:spPr>
      </p:pic>
      <p:sp>
        <p:nvSpPr>
          <p:cNvPr id="35" name="عنوان فرعي 2">
            <a:extLst>
              <a:ext uri="{FF2B5EF4-FFF2-40B4-BE49-F238E27FC236}">
                <a16:creationId xmlns:a16="http://schemas.microsoft.com/office/drawing/2014/main" id="{11BB7B47-8DC0-481B-B4AF-4851DDF0F289}"/>
              </a:ext>
            </a:extLst>
          </p:cNvPr>
          <p:cNvSpPr txBox="1">
            <a:spLocks/>
          </p:cNvSpPr>
          <p:nvPr/>
        </p:nvSpPr>
        <p:spPr>
          <a:xfrm>
            <a:off x="2468503" y="383673"/>
            <a:ext cx="2291787" cy="519588"/>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0" indent="0" algn="ctr" defTabSz="457200" rtl="1" eaLnBrk="1" latinLnBrk="0" hangingPunct="1">
              <a:spcBef>
                <a:spcPct val="20000"/>
              </a:spcBef>
              <a:spcAft>
                <a:spcPts val="600"/>
              </a:spcAft>
              <a:buClr>
                <a:schemeClr val="tx2"/>
              </a:buClr>
              <a:buSzPct val="70000"/>
              <a:buFont typeface="Wingdings 2" charset="2"/>
              <a:buNone/>
              <a:defRPr sz="2000" kern="1200">
                <a:ln>
                  <a:solidFill>
                    <a:schemeClr val="bg1">
                      <a:lumMod val="75000"/>
                      <a:lumOff val="25000"/>
                      <a:alpha val="10000"/>
                    </a:schemeClr>
                  </a:solidFill>
                </a:ln>
                <a:solidFill>
                  <a:schemeClr val="tx1"/>
                </a:solidFill>
                <a:effectLst>
                  <a:outerShdw blurRad="9525" dist="25400" dir="14640000" algn="tl" rotWithShape="0">
                    <a:schemeClr val="bg1">
                      <a:alpha val="30000"/>
                    </a:schemeClr>
                  </a:outerShdw>
                </a:effectLst>
                <a:latin typeface="+mn-lt"/>
                <a:ea typeface="+mn-ea"/>
                <a:cs typeface="+mn-cs"/>
              </a:defRPr>
            </a:lvl1pPr>
            <a:lvl2pPr marL="457200" indent="0" algn="ctr" defTabSz="457200" rtl="1" eaLnBrk="1" latinLnBrk="0" hangingPunct="1">
              <a:spcBef>
                <a:spcPct val="20000"/>
              </a:spcBef>
              <a:spcAft>
                <a:spcPts val="600"/>
              </a:spcAft>
              <a:buClr>
                <a:schemeClr val="tx2"/>
              </a:buClr>
              <a:buSzPct val="70000"/>
              <a:buFont typeface="Wingdings 2" charset="2"/>
              <a:buNone/>
              <a:defRPr sz="18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2pPr>
            <a:lvl3pPr marL="914400" indent="0" algn="ctr" defTabSz="457200" rtl="1" eaLnBrk="1" latinLnBrk="0" hangingPunct="1">
              <a:spcBef>
                <a:spcPct val="20000"/>
              </a:spcBef>
              <a:spcAft>
                <a:spcPts val="600"/>
              </a:spcAft>
              <a:buClr>
                <a:schemeClr val="tx2"/>
              </a:buClr>
              <a:buSzPct val="70000"/>
              <a:buFont typeface="Wingdings 2" charset="2"/>
              <a:buNone/>
              <a:defRPr sz="16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3pPr>
            <a:lvl4pPr marL="1371600" indent="0" algn="ctr" defTabSz="457200" rtl="1"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4pPr>
            <a:lvl5pPr marL="1828800" indent="0" algn="ctr" defTabSz="457200" rtl="1"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5pPr>
            <a:lvl6pPr marL="2286000" indent="0" algn="ctr" defTabSz="457200" rtl="1"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6pPr>
            <a:lvl7pPr marL="2743200" indent="0" algn="ctr" defTabSz="457200" rtl="1"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7pPr>
            <a:lvl8pPr marL="3200400" indent="0" algn="ctr" defTabSz="457200" rtl="1"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8pPr>
            <a:lvl9pPr marL="3657600" indent="0" algn="ctr" defTabSz="457200" rtl="1"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9pPr>
          </a:lstStyle>
          <a:p>
            <a:pPr algn="l" rtl="0"/>
            <a:r>
              <a:rPr lang="en-US" sz="1200" b="1" dirty="0"/>
              <a:t>Entity Relationship Diagram</a:t>
            </a:r>
            <a:endParaRPr lang="ar-SA" sz="1200" dirty="0">
              <a:solidFill>
                <a:srgbClr val="C00000"/>
              </a:solidFill>
            </a:endParaRPr>
          </a:p>
        </p:txBody>
      </p:sp>
      <p:sp>
        <p:nvSpPr>
          <p:cNvPr id="5" name="Slide Number Placeholder 4">
            <a:extLst>
              <a:ext uri="{FF2B5EF4-FFF2-40B4-BE49-F238E27FC236}">
                <a16:creationId xmlns:a16="http://schemas.microsoft.com/office/drawing/2014/main" id="{8F20DE35-22F5-419D-8B85-2E0F82A3A496}"/>
              </a:ext>
            </a:extLst>
          </p:cNvPr>
          <p:cNvSpPr>
            <a:spLocks noGrp="1"/>
          </p:cNvSpPr>
          <p:nvPr>
            <p:ph type="sldNum" sz="quarter" idx="12"/>
          </p:nvPr>
        </p:nvSpPr>
        <p:spPr/>
        <p:txBody>
          <a:bodyPr/>
          <a:lstStyle/>
          <a:p>
            <a:fld id="{3A5BB7F2-445A-40CB-BB93-2B2228B503CB}" type="slidenum">
              <a:rPr lang="en-US" smtClean="0"/>
              <a:t>16</a:t>
            </a:fld>
            <a:endParaRPr lang="en-US"/>
          </a:p>
        </p:txBody>
      </p:sp>
    </p:spTree>
    <p:extLst>
      <p:ext uri="{BB962C8B-B14F-4D97-AF65-F5344CB8AC3E}">
        <p14:creationId xmlns:p14="http://schemas.microsoft.com/office/powerpoint/2010/main" val="8306828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عنوان 1">
            <a:extLst>
              <a:ext uri="{FF2B5EF4-FFF2-40B4-BE49-F238E27FC236}">
                <a16:creationId xmlns:a16="http://schemas.microsoft.com/office/drawing/2014/main" id="{A942494C-57BD-4353-8A26-36CDD878B334}"/>
              </a:ext>
            </a:extLst>
          </p:cNvPr>
          <p:cNvSpPr>
            <a:spLocks noGrp="1"/>
          </p:cNvSpPr>
          <p:nvPr>
            <p:ph type="title"/>
          </p:nvPr>
        </p:nvSpPr>
        <p:spPr>
          <a:xfrm>
            <a:off x="2750519" y="1622883"/>
            <a:ext cx="4115368" cy="739515"/>
          </a:xfrm>
        </p:spPr>
        <p:txBody>
          <a:bodyPr>
            <a:normAutofit/>
          </a:bodyPr>
          <a:lstStyle/>
          <a:p>
            <a:pPr rtl="0"/>
            <a:r>
              <a:rPr lang="en-US" sz="4000" dirty="0"/>
              <a:t>INTERFACES</a:t>
            </a:r>
          </a:p>
        </p:txBody>
      </p:sp>
      <p:sp>
        <p:nvSpPr>
          <p:cNvPr id="7" name="عنوان فرعي 2">
            <a:extLst>
              <a:ext uri="{FF2B5EF4-FFF2-40B4-BE49-F238E27FC236}">
                <a16:creationId xmlns:a16="http://schemas.microsoft.com/office/drawing/2014/main" id="{3F3DDFBA-4C33-4F1A-BB9A-6C9DB3207846}"/>
              </a:ext>
            </a:extLst>
          </p:cNvPr>
          <p:cNvSpPr txBox="1">
            <a:spLocks/>
          </p:cNvSpPr>
          <p:nvPr/>
        </p:nvSpPr>
        <p:spPr>
          <a:xfrm>
            <a:off x="2750518" y="2443879"/>
            <a:ext cx="3731763" cy="453230"/>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0" indent="0" algn="ctr" defTabSz="457200" rtl="1" eaLnBrk="1" latinLnBrk="0" hangingPunct="1">
              <a:spcBef>
                <a:spcPct val="20000"/>
              </a:spcBef>
              <a:spcAft>
                <a:spcPts val="600"/>
              </a:spcAft>
              <a:buClr>
                <a:schemeClr val="tx2"/>
              </a:buClr>
              <a:buSzPct val="70000"/>
              <a:buFont typeface="Wingdings 2" charset="2"/>
              <a:buNone/>
              <a:defRPr sz="2000" kern="1200">
                <a:ln>
                  <a:solidFill>
                    <a:schemeClr val="bg1">
                      <a:lumMod val="75000"/>
                      <a:lumOff val="25000"/>
                      <a:alpha val="10000"/>
                    </a:schemeClr>
                  </a:solidFill>
                </a:ln>
                <a:solidFill>
                  <a:schemeClr val="tx1"/>
                </a:solidFill>
                <a:effectLst>
                  <a:outerShdw blurRad="9525" dist="25400" dir="14640000" algn="tl" rotWithShape="0">
                    <a:schemeClr val="bg1">
                      <a:alpha val="30000"/>
                    </a:schemeClr>
                  </a:outerShdw>
                </a:effectLst>
                <a:latin typeface="+mn-lt"/>
                <a:ea typeface="+mn-ea"/>
                <a:cs typeface="+mn-cs"/>
              </a:defRPr>
            </a:lvl1pPr>
            <a:lvl2pPr marL="457200" indent="0" algn="ctr" defTabSz="457200" rtl="1" eaLnBrk="1" latinLnBrk="0" hangingPunct="1">
              <a:spcBef>
                <a:spcPct val="20000"/>
              </a:spcBef>
              <a:spcAft>
                <a:spcPts val="600"/>
              </a:spcAft>
              <a:buClr>
                <a:schemeClr val="tx2"/>
              </a:buClr>
              <a:buSzPct val="70000"/>
              <a:buFont typeface="Wingdings 2" charset="2"/>
              <a:buNone/>
              <a:defRPr sz="18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2pPr>
            <a:lvl3pPr marL="914400" indent="0" algn="ctr" defTabSz="457200" rtl="1" eaLnBrk="1" latinLnBrk="0" hangingPunct="1">
              <a:spcBef>
                <a:spcPct val="20000"/>
              </a:spcBef>
              <a:spcAft>
                <a:spcPts val="600"/>
              </a:spcAft>
              <a:buClr>
                <a:schemeClr val="tx2"/>
              </a:buClr>
              <a:buSzPct val="70000"/>
              <a:buFont typeface="Wingdings 2" charset="2"/>
              <a:buNone/>
              <a:defRPr sz="16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3pPr>
            <a:lvl4pPr marL="1371600" indent="0" algn="ctr" defTabSz="457200" rtl="1"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4pPr>
            <a:lvl5pPr marL="1828800" indent="0" algn="ctr" defTabSz="457200" rtl="1"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5pPr>
            <a:lvl6pPr marL="2286000" indent="0" algn="ctr" defTabSz="457200" rtl="1"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6pPr>
            <a:lvl7pPr marL="2743200" indent="0" algn="ctr" defTabSz="457200" rtl="1"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7pPr>
            <a:lvl8pPr marL="3200400" indent="0" algn="ctr" defTabSz="457200" rtl="1"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8pPr>
            <a:lvl9pPr marL="3657600" indent="0" algn="ctr" defTabSz="457200" rtl="1"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9pPr>
          </a:lstStyle>
          <a:p>
            <a:pPr algn="l" rtl="0"/>
            <a:r>
              <a:rPr lang="en-US" sz="1600" b="1" dirty="0"/>
              <a:t>Login| University books department</a:t>
            </a:r>
            <a:endParaRPr lang="ar-SA" sz="1600" dirty="0">
              <a:solidFill>
                <a:srgbClr val="C00000"/>
              </a:solidFill>
            </a:endParaRPr>
          </a:p>
        </p:txBody>
      </p:sp>
      <p:sp>
        <p:nvSpPr>
          <p:cNvPr id="4" name="Slide Number Placeholder 3">
            <a:extLst>
              <a:ext uri="{FF2B5EF4-FFF2-40B4-BE49-F238E27FC236}">
                <a16:creationId xmlns:a16="http://schemas.microsoft.com/office/drawing/2014/main" id="{1EA9652C-D82C-4CDC-9BB3-E1885836C8EF}"/>
              </a:ext>
            </a:extLst>
          </p:cNvPr>
          <p:cNvSpPr>
            <a:spLocks noGrp="1"/>
          </p:cNvSpPr>
          <p:nvPr>
            <p:ph type="sldNum" sz="quarter" idx="12"/>
          </p:nvPr>
        </p:nvSpPr>
        <p:spPr/>
        <p:txBody>
          <a:bodyPr/>
          <a:lstStyle/>
          <a:p>
            <a:fld id="{3A5BB7F2-445A-40CB-BB93-2B2228B503CB}" type="slidenum">
              <a:rPr lang="en-US" smtClean="0"/>
              <a:t>17</a:t>
            </a:fld>
            <a:endParaRPr lang="en-US"/>
          </a:p>
        </p:txBody>
      </p:sp>
    </p:spTree>
    <p:extLst>
      <p:ext uri="{BB962C8B-B14F-4D97-AF65-F5344CB8AC3E}">
        <p14:creationId xmlns:p14="http://schemas.microsoft.com/office/powerpoint/2010/main" val="38747005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rotWithShape="1">
          <a:gsLst>
            <a:gs pos="8000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F01E7660-30BE-4AD1-939C-8ABBC66EC79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12" name="Freeform 11">
              <a:extLst>
                <a:ext uri="{FF2B5EF4-FFF2-40B4-BE49-F238E27FC236}">
                  <a16:creationId xmlns:a16="http://schemas.microsoft.com/office/drawing/2014/main" id="{AF2339E5-4CFB-46BA-A1E6-1F2F592978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txBody>
            <a:bodyPr/>
            <a:lstStyle/>
            <a:p>
              <a:endParaRPr lang="en-US"/>
            </a:p>
          </p:txBody>
        </p:sp>
        <p:sp>
          <p:nvSpPr>
            <p:cNvPr id="13" name="Freeform 12">
              <a:extLst>
                <a:ext uri="{FF2B5EF4-FFF2-40B4-BE49-F238E27FC236}">
                  <a16:creationId xmlns:a16="http://schemas.microsoft.com/office/drawing/2014/main" id="{A714EACA-E00A-47F4-9617-48EF86FCA8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txBody>
            <a:bodyPr/>
            <a:lstStyle/>
            <a:p>
              <a:endParaRPr lang="en-US"/>
            </a:p>
          </p:txBody>
        </p:sp>
        <p:sp>
          <p:nvSpPr>
            <p:cNvPr id="14" name="Freeform 13">
              <a:extLst>
                <a:ext uri="{FF2B5EF4-FFF2-40B4-BE49-F238E27FC236}">
                  <a16:creationId xmlns:a16="http://schemas.microsoft.com/office/drawing/2014/main" id="{3D643816-3096-4530-BAC2-B7799760D5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txBody>
            <a:bodyPr/>
            <a:lstStyle/>
            <a:p>
              <a:endParaRPr lang="en-US"/>
            </a:p>
          </p:txBody>
        </p:sp>
        <p:sp>
          <p:nvSpPr>
            <p:cNvPr id="15" name="Freeform 14">
              <a:extLst>
                <a:ext uri="{FF2B5EF4-FFF2-40B4-BE49-F238E27FC236}">
                  <a16:creationId xmlns:a16="http://schemas.microsoft.com/office/drawing/2014/main" id="{4481B6B9-DFCC-4B58-B517-C90F77008C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txBody>
            <a:bodyPr/>
            <a:lstStyle/>
            <a:p>
              <a:endParaRPr lang="en-US"/>
            </a:p>
          </p:txBody>
        </p:sp>
        <p:sp>
          <p:nvSpPr>
            <p:cNvPr id="16" name="Freeform 15">
              <a:extLst>
                <a:ext uri="{FF2B5EF4-FFF2-40B4-BE49-F238E27FC236}">
                  <a16:creationId xmlns:a16="http://schemas.microsoft.com/office/drawing/2014/main" id="{C3AD10B5-BAA3-43BF-AB59-8B0E610B5E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txBody>
            <a:bodyPr/>
            <a:lstStyle/>
            <a:p>
              <a:endParaRPr lang="en-US"/>
            </a:p>
          </p:txBody>
        </p:sp>
        <p:sp>
          <p:nvSpPr>
            <p:cNvPr id="17" name="Freeform 16">
              <a:extLst>
                <a:ext uri="{FF2B5EF4-FFF2-40B4-BE49-F238E27FC236}">
                  <a16:creationId xmlns:a16="http://schemas.microsoft.com/office/drawing/2014/main" id="{A8CBC7E8-2093-422A-B1DF-548212F5E9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txBody>
            <a:bodyPr/>
            <a:lstStyle/>
            <a:p>
              <a:endParaRPr lang="en-US"/>
            </a:p>
          </p:txBody>
        </p:sp>
        <p:sp>
          <p:nvSpPr>
            <p:cNvPr id="18" name="Freeform 17">
              <a:extLst>
                <a:ext uri="{FF2B5EF4-FFF2-40B4-BE49-F238E27FC236}">
                  <a16:creationId xmlns:a16="http://schemas.microsoft.com/office/drawing/2014/main" id="{DACD4C1E-0C60-49F4-9940-2EC2B35127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txBody>
            <a:bodyPr/>
            <a:lstStyle/>
            <a:p>
              <a:endParaRPr lang="en-US"/>
            </a:p>
          </p:txBody>
        </p:sp>
        <p:sp>
          <p:nvSpPr>
            <p:cNvPr id="19" name="Freeform 18">
              <a:extLst>
                <a:ext uri="{FF2B5EF4-FFF2-40B4-BE49-F238E27FC236}">
                  <a16:creationId xmlns:a16="http://schemas.microsoft.com/office/drawing/2014/main" id="{D4EBDC8A-E0EA-4C61-9A07-F87965F308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txBody>
            <a:bodyPr/>
            <a:lstStyle/>
            <a:p>
              <a:endParaRPr lang="en-US"/>
            </a:p>
          </p:txBody>
        </p:sp>
        <p:sp>
          <p:nvSpPr>
            <p:cNvPr id="20" name="Freeform 19">
              <a:extLst>
                <a:ext uri="{FF2B5EF4-FFF2-40B4-BE49-F238E27FC236}">
                  <a16:creationId xmlns:a16="http://schemas.microsoft.com/office/drawing/2014/main" id="{56AB17E4-FFC1-40A6-8716-4DA6E7E2E0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txBody>
            <a:bodyPr/>
            <a:lstStyle/>
            <a:p>
              <a:endParaRPr lang="en-US"/>
            </a:p>
          </p:txBody>
        </p:sp>
        <p:sp>
          <p:nvSpPr>
            <p:cNvPr id="21" name="Freeform 20">
              <a:extLst>
                <a:ext uri="{FF2B5EF4-FFF2-40B4-BE49-F238E27FC236}">
                  <a16:creationId xmlns:a16="http://schemas.microsoft.com/office/drawing/2014/main" id="{18B82752-3697-40F0-A707-455553AE39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txBody>
            <a:bodyPr/>
            <a:lstStyle/>
            <a:p>
              <a:endParaRPr lang="en-US"/>
            </a:p>
          </p:txBody>
        </p:sp>
        <p:sp>
          <p:nvSpPr>
            <p:cNvPr id="22" name="Freeform 21">
              <a:extLst>
                <a:ext uri="{FF2B5EF4-FFF2-40B4-BE49-F238E27FC236}">
                  <a16:creationId xmlns:a16="http://schemas.microsoft.com/office/drawing/2014/main" id="{46E341FE-2212-45E9-9AC6-689D6A7A0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txBody>
            <a:bodyPr/>
            <a:lstStyle/>
            <a:p>
              <a:endParaRPr lang="en-US"/>
            </a:p>
          </p:txBody>
        </p:sp>
        <p:sp>
          <p:nvSpPr>
            <p:cNvPr id="23" name="Freeform 22">
              <a:extLst>
                <a:ext uri="{FF2B5EF4-FFF2-40B4-BE49-F238E27FC236}">
                  <a16:creationId xmlns:a16="http://schemas.microsoft.com/office/drawing/2014/main" id="{60DDF26F-4245-4642-8C13-878C6ABE4A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txBody>
            <a:bodyPr/>
            <a:lstStyle/>
            <a:p>
              <a:endParaRPr lang="en-US"/>
            </a:p>
          </p:txBody>
        </p:sp>
      </p:grpSp>
      <p:grpSp>
        <p:nvGrpSpPr>
          <p:cNvPr id="25" name="Group 24">
            <a:extLst>
              <a:ext uri="{FF2B5EF4-FFF2-40B4-BE49-F238E27FC236}">
                <a16:creationId xmlns:a16="http://schemas.microsoft.com/office/drawing/2014/main" id="{E2F0A64F-6E97-407F-905F-CFB60C876A0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p:grpSpPr>
        <p:sp>
          <p:nvSpPr>
            <p:cNvPr id="26" name="Freeform 27">
              <a:extLst>
                <a:ext uri="{FF2B5EF4-FFF2-40B4-BE49-F238E27FC236}">
                  <a16:creationId xmlns:a16="http://schemas.microsoft.com/office/drawing/2014/main" id="{6B2CD8E6-069E-402A-B6AC-FF0051404F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txBody>
            <a:bodyPr/>
            <a:lstStyle/>
            <a:p>
              <a:endParaRPr lang="en-US"/>
            </a:p>
          </p:txBody>
        </p:sp>
        <p:sp>
          <p:nvSpPr>
            <p:cNvPr id="27" name="Freeform 28">
              <a:extLst>
                <a:ext uri="{FF2B5EF4-FFF2-40B4-BE49-F238E27FC236}">
                  <a16:creationId xmlns:a16="http://schemas.microsoft.com/office/drawing/2014/main" id="{A6CA6D01-96EA-411D-B14A-86F2AFDBDC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txBody>
            <a:bodyPr/>
            <a:lstStyle/>
            <a:p>
              <a:endParaRPr lang="en-US"/>
            </a:p>
          </p:txBody>
        </p:sp>
        <p:sp>
          <p:nvSpPr>
            <p:cNvPr id="28" name="Freeform 29">
              <a:extLst>
                <a:ext uri="{FF2B5EF4-FFF2-40B4-BE49-F238E27FC236}">
                  <a16:creationId xmlns:a16="http://schemas.microsoft.com/office/drawing/2014/main" id="{69CFD19D-A122-4CB2-866A-479CA3A52F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txBody>
            <a:bodyPr/>
            <a:lstStyle/>
            <a:p>
              <a:endParaRPr lang="en-US"/>
            </a:p>
          </p:txBody>
        </p:sp>
        <p:sp>
          <p:nvSpPr>
            <p:cNvPr id="29" name="Freeform 30">
              <a:extLst>
                <a:ext uri="{FF2B5EF4-FFF2-40B4-BE49-F238E27FC236}">
                  <a16:creationId xmlns:a16="http://schemas.microsoft.com/office/drawing/2014/main" id="{C9F6C159-EFEF-4092-B1F1-7AB7F5A44F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txBody>
            <a:bodyPr/>
            <a:lstStyle/>
            <a:p>
              <a:endParaRPr lang="en-US"/>
            </a:p>
          </p:txBody>
        </p:sp>
        <p:sp>
          <p:nvSpPr>
            <p:cNvPr id="30" name="Freeform 31">
              <a:extLst>
                <a:ext uri="{FF2B5EF4-FFF2-40B4-BE49-F238E27FC236}">
                  <a16:creationId xmlns:a16="http://schemas.microsoft.com/office/drawing/2014/main" id="{3A1E13BE-E59A-46EA-8C13-190FCBC3B6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txBody>
            <a:bodyPr/>
            <a:lstStyle/>
            <a:p>
              <a:endParaRPr lang="en-US"/>
            </a:p>
          </p:txBody>
        </p:sp>
        <p:sp>
          <p:nvSpPr>
            <p:cNvPr id="31" name="Freeform 32">
              <a:extLst>
                <a:ext uri="{FF2B5EF4-FFF2-40B4-BE49-F238E27FC236}">
                  <a16:creationId xmlns:a16="http://schemas.microsoft.com/office/drawing/2014/main" id="{4872D65B-9C5F-405F-BCCD-D61CB85656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txBody>
            <a:bodyPr/>
            <a:lstStyle/>
            <a:p>
              <a:endParaRPr lang="en-US"/>
            </a:p>
          </p:txBody>
        </p:sp>
        <p:sp>
          <p:nvSpPr>
            <p:cNvPr id="32" name="Freeform 33">
              <a:extLst>
                <a:ext uri="{FF2B5EF4-FFF2-40B4-BE49-F238E27FC236}">
                  <a16:creationId xmlns:a16="http://schemas.microsoft.com/office/drawing/2014/main" id="{F6590D24-F49D-498F-A9A5-9CF6B09517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txBody>
            <a:bodyPr/>
            <a:lstStyle/>
            <a:p>
              <a:endParaRPr lang="en-US"/>
            </a:p>
          </p:txBody>
        </p:sp>
        <p:sp>
          <p:nvSpPr>
            <p:cNvPr id="33" name="Freeform 34">
              <a:extLst>
                <a:ext uri="{FF2B5EF4-FFF2-40B4-BE49-F238E27FC236}">
                  <a16:creationId xmlns:a16="http://schemas.microsoft.com/office/drawing/2014/main" id="{F7AFD90D-3869-4EB4-A43D-A59A0583F6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txBody>
            <a:bodyPr/>
            <a:lstStyle/>
            <a:p>
              <a:endParaRPr lang="en-US"/>
            </a:p>
          </p:txBody>
        </p:sp>
        <p:sp>
          <p:nvSpPr>
            <p:cNvPr id="34" name="Freeform 35">
              <a:extLst>
                <a:ext uri="{FF2B5EF4-FFF2-40B4-BE49-F238E27FC236}">
                  <a16:creationId xmlns:a16="http://schemas.microsoft.com/office/drawing/2014/main" id="{226A884C-1C5B-4789-8BED-CA2815F2BE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txBody>
            <a:bodyPr/>
            <a:lstStyle/>
            <a:p>
              <a:endParaRPr lang="en-US"/>
            </a:p>
          </p:txBody>
        </p:sp>
        <p:sp>
          <p:nvSpPr>
            <p:cNvPr id="35" name="Freeform 36">
              <a:extLst>
                <a:ext uri="{FF2B5EF4-FFF2-40B4-BE49-F238E27FC236}">
                  <a16:creationId xmlns:a16="http://schemas.microsoft.com/office/drawing/2014/main" id="{54FC0D3F-819F-41B1-BFC2-FA3443FB46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txBody>
            <a:bodyPr/>
            <a:lstStyle/>
            <a:p>
              <a:endParaRPr lang="en-US"/>
            </a:p>
          </p:txBody>
        </p:sp>
        <p:sp>
          <p:nvSpPr>
            <p:cNvPr id="36" name="Freeform 37">
              <a:extLst>
                <a:ext uri="{FF2B5EF4-FFF2-40B4-BE49-F238E27FC236}">
                  <a16:creationId xmlns:a16="http://schemas.microsoft.com/office/drawing/2014/main" id="{839E654C-F067-4053-881C-7D53C2E60B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txBody>
            <a:bodyPr/>
            <a:lstStyle/>
            <a:p>
              <a:endParaRPr lang="en-US"/>
            </a:p>
          </p:txBody>
        </p:sp>
        <p:sp>
          <p:nvSpPr>
            <p:cNvPr id="37" name="Freeform 38">
              <a:extLst>
                <a:ext uri="{FF2B5EF4-FFF2-40B4-BE49-F238E27FC236}">
                  <a16:creationId xmlns:a16="http://schemas.microsoft.com/office/drawing/2014/main" id="{F44A0F15-BA31-4A9E-A48B-2F1D0E2CE5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txBody>
            <a:bodyPr/>
            <a:lstStyle/>
            <a:p>
              <a:endParaRPr lang="en-US"/>
            </a:p>
          </p:txBody>
        </p:sp>
      </p:grpSp>
      <p:sp>
        <p:nvSpPr>
          <p:cNvPr id="39" name="Rectangle 38">
            <a:extLst>
              <a:ext uri="{FF2B5EF4-FFF2-40B4-BE49-F238E27FC236}">
                <a16:creationId xmlns:a16="http://schemas.microsoft.com/office/drawing/2014/main" id="{62631CC7-E8DA-4782-ADDD-F97B25E404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1" name="Freeform 11">
            <a:extLst>
              <a:ext uri="{FF2B5EF4-FFF2-40B4-BE49-F238E27FC236}">
                <a16:creationId xmlns:a16="http://schemas.microsoft.com/office/drawing/2014/main" id="{5D16879A-58B6-4F6B-8688-42B28FE10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p>
            <a:endParaRPr lang="en-US"/>
          </a:p>
        </p:txBody>
      </p:sp>
      <p:sp>
        <p:nvSpPr>
          <p:cNvPr id="43" name="Freeform 11">
            <a:extLst>
              <a:ext uri="{FF2B5EF4-FFF2-40B4-BE49-F238E27FC236}">
                <a16:creationId xmlns:a16="http://schemas.microsoft.com/office/drawing/2014/main" id="{5939D912-8670-4F37-A181-52541821D8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p>
            <a:endParaRPr lang="en-US"/>
          </a:p>
        </p:txBody>
      </p:sp>
      <p:sp>
        <p:nvSpPr>
          <p:cNvPr id="45" name="Rectangle 44">
            <a:extLst>
              <a:ext uri="{FF2B5EF4-FFF2-40B4-BE49-F238E27FC236}">
                <a16:creationId xmlns:a16="http://schemas.microsoft.com/office/drawing/2014/main" id="{6C315B6F-CBB3-4DB6-9C8B-3E3F74A914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89211" y="643467"/>
            <a:ext cx="8959322" cy="5571066"/>
          </a:xfrm>
          <a:prstGeom prst="rect">
            <a:avLst/>
          </a:prstGeom>
          <a:solidFill>
            <a:srgbClr val="FFFFFF"/>
          </a:solidFill>
          <a:ln w="1270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Graphical user interface, application&#10;&#10;Description automatically generated">
            <a:extLst>
              <a:ext uri="{FF2B5EF4-FFF2-40B4-BE49-F238E27FC236}">
                <a16:creationId xmlns:a16="http://schemas.microsoft.com/office/drawing/2014/main" id="{2629752C-C4C4-4979-A50C-1CA4E2A332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51474" y="937904"/>
            <a:ext cx="2930241" cy="4924777"/>
          </a:xfrm>
          <a:prstGeom prst="rect">
            <a:avLst/>
          </a:prstGeom>
        </p:spPr>
      </p:pic>
      <p:pic>
        <p:nvPicPr>
          <p:cNvPr id="6" name="Picture 5" descr="Graphical user interface, application&#10;&#10;Description automatically generated">
            <a:extLst>
              <a:ext uri="{FF2B5EF4-FFF2-40B4-BE49-F238E27FC236}">
                <a16:creationId xmlns:a16="http://schemas.microsoft.com/office/drawing/2014/main" id="{946A709C-5866-4643-8A06-889F0F4B30D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95599" y="937904"/>
            <a:ext cx="2930241" cy="4924777"/>
          </a:xfrm>
          <a:prstGeom prst="rect">
            <a:avLst/>
          </a:prstGeom>
        </p:spPr>
      </p:pic>
      <p:sp>
        <p:nvSpPr>
          <p:cNvPr id="38" name="عنوان فرعي 2">
            <a:extLst>
              <a:ext uri="{FF2B5EF4-FFF2-40B4-BE49-F238E27FC236}">
                <a16:creationId xmlns:a16="http://schemas.microsoft.com/office/drawing/2014/main" id="{220ECDB6-6D34-4F91-98E5-6CB53AE7C229}"/>
              </a:ext>
            </a:extLst>
          </p:cNvPr>
          <p:cNvSpPr txBox="1">
            <a:spLocks/>
          </p:cNvSpPr>
          <p:nvPr/>
        </p:nvSpPr>
        <p:spPr>
          <a:xfrm>
            <a:off x="2468503" y="383673"/>
            <a:ext cx="2930241" cy="519588"/>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0" indent="0" algn="ctr" defTabSz="457200" rtl="1" eaLnBrk="1" latinLnBrk="0" hangingPunct="1">
              <a:spcBef>
                <a:spcPct val="20000"/>
              </a:spcBef>
              <a:spcAft>
                <a:spcPts val="600"/>
              </a:spcAft>
              <a:buClr>
                <a:schemeClr val="tx2"/>
              </a:buClr>
              <a:buSzPct val="70000"/>
              <a:buFont typeface="Wingdings 2" charset="2"/>
              <a:buNone/>
              <a:defRPr sz="2000" kern="1200">
                <a:ln>
                  <a:solidFill>
                    <a:schemeClr val="bg1">
                      <a:lumMod val="75000"/>
                      <a:lumOff val="25000"/>
                      <a:alpha val="10000"/>
                    </a:schemeClr>
                  </a:solidFill>
                </a:ln>
                <a:solidFill>
                  <a:schemeClr val="tx1"/>
                </a:solidFill>
                <a:effectLst>
                  <a:outerShdw blurRad="9525" dist="25400" dir="14640000" algn="tl" rotWithShape="0">
                    <a:schemeClr val="bg1">
                      <a:alpha val="30000"/>
                    </a:schemeClr>
                  </a:outerShdw>
                </a:effectLst>
                <a:latin typeface="+mn-lt"/>
                <a:ea typeface="+mn-ea"/>
                <a:cs typeface="+mn-cs"/>
              </a:defRPr>
            </a:lvl1pPr>
            <a:lvl2pPr marL="457200" indent="0" algn="ctr" defTabSz="457200" rtl="1" eaLnBrk="1" latinLnBrk="0" hangingPunct="1">
              <a:spcBef>
                <a:spcPct val="20000"/>
              </a:spcBef>
              <a:spcAft>
                <a:spcPts val="600"/>
              </a:spcAft>
              <a:buClr>
                <a:schemeClr val="tx2"/>
              </a:buClr>
              <a:buSzPct val="70000"/>
              <a:buFont typeface="Wingdings 2" charset="2"/>
              <a:buNone/>
              <a:defRPr sz="18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2pPr>
            <a:lvl3pPr marL="914400" indent="0" algn="ctr" defTabSz="457200" rtl="1" eaLnBrk="1" latinLnBrk="0" hangingPunct="1">
              <a:spcBef>
                <a:spcPct val="20000"/>
              </a:spcBef>
              <a:spcAft>
                <a:spcPts val="600"/>
              </a:spcAft>
              <a:buClr>
                <a:schemeClr val="tx2"/>
              </a:buClr>
              <a:buSzPct val="70000"/>
              <a:buFont typeface="Wingdings 2" charset="2"/>
              <a:buNone/>
              <a:defRPr sz="16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3pPr>
            <a:lvl4pPr marL="1371600" indent="0" algn="ctr" defTabSz="457200" rtl="1"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4pPr>
            <a:lvl5pPr marL="1828800" indent="0" algn="ctr" defTabSz="457200" rtl="1"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5pPr>
            <a:lvl6pPr marL="2286000" indent="0" algn="ctr" defTabSz="457200" rtl="1"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6pPr>
            <a:lvl7pPr marL="2743200" indent="0" algn="ctr" defTabSz="457200" rtl="1"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7pPr>
            <a:lvl8pPr marL="3200400" indent="0" algn="ctr" defTabSz="457200" rtl="1"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8pPr>
            <a:lvl9pPr marL="3657600" indent="0" algn="ctr" defTabSz="457200" rtl="1"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9pPr>
          </a:lstStyle>
          <a:p>
            <a:pPr algn="l" rtl="0"/>
            <a:r>
              <a:rPr lang="en-US" sz="1200" b="1" dirty="0"/>
              <a:t>Login| University books department</a:t>
            </a:r>
            <a:endParaRPr lang="ar-SA" sz="1200" dirty="0">
              <a:solidFill>
                <a:srgbClr val="C00000"/>
              </a:solidFill>
            </a:endParaRPr>
          </a:p>
        </p:txBody>
      </p:sp>
      <p:sp>
        <p:nvSpPr>
          <p:cNvPr id="5" name="Slide Number Placeholder 4">
            <a:extLst>
              <a:ext uri="{FF2B5EF4-FFF2-40B4-BE49-F238E27FC236}">
                <a16:creationId xmlns:a16="http://schemas.microsoft.com/office/drawing/2014/main" id="{FBAD4690-4903-47E1-968F-A2CC1CD81E81}"/>
              </a:ext>
            </a:extLst>
          </p:cNvPr>
          <p:cNvSpPr>
            <a:spLocks noGrp="1"/>
          </p:cNvSpPr>
          <p:nvPr>
            <p:ph type="sldNum" sz="quarter" idx="12"/>
          </p:nvPr>
        </p:nvSpPr>
        <p:spPr/>
        <p:txBody>
          <a:bodyPr/>
          <a:lstStyle/>
          <a:p>
            <a:fld id="{3A5BB7F2-445A-40CB-BB93-2B2228B503CB}" type="slidenum">
              <a:rPr lang="en-US" smtClean="0"/>
              <a:t>18</a:t>
            </a:fld>
            <a:endParaRPr lang="en-US"/>
          </a:p>
        </p:txBody>
      </p:sp>
    </p:spTree>
    <p:extLst>
      <p:ext uri="{BB962C8B-B14F-4D97-AF65-F5344CB8AC3E}">
        <p14:creationId xmlns:p14="http://schemas.microsoft.com/office/powerpoint/2010/main" val="33066509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عنوان 1">
            <a:extLst>
              <a:ext uri="{FF2B5EF4-FFF2-40B4-BE49-F238E27FC236}">
                <a16:creationId xmlns:a16="http://schemas.microsoft.com/office/drawing/2014/main" id="{A942494C-57BD-4353-8A26-36CDD878B334}"/>
              </a:ext>
            </a:extLst>
          </p:cNvPr>
          <p:cNvSpPr>
            <a:spLocks noGrp="1"/>
          </p:cNvSpPr>
          <p:nvPr>
            <p:ph type="title"/>
          </p:nvPr>
        </p:nvSpPr>
        <p:spPr>
          <a:xfrm>
            <a:off x="2750518" y="1622883"/>
            <a:ext cx="5732580" cy="739515"/>
          </a:xfrm>
        </p:spPr>
        <p:txBody>
          <a:bodyPr>
            <a:normAutofit fontScale="90000"/>
          </a:bodyPr>
          <a:lstStyle/>
          <a:p>
            <a:pPr rtl="0"/>
            <a:r>
              <a:rPr lang="en-US" sz="4000" dirty="0"/>
              <a:t>DESIGN CONSIDERATION</a:t>
            </a:r>
          </a:p>
        </p:txBody>
      </p:sp>
      <p:sp>
        <p:nvSpPr>
          <p:cNvPr id="7" name="عنوان فرعي 2">
            <a:extLst>
              <a:ext uri="{FF2B5EF4-FFF2-40B4-BE49-F238E27FC236}">
                <a16:creationId xmlns:a16="http://schemas.microsoft.com/office/drawing/2014/main" id="{3F3DDFBA-4C33-4F1A-BB9A-6C9DB3207846}"/>
              </a:ext>
            </a:extLst>
          </p:cNvPr>
          <p:cNvSpPr txBox="1">
            <a:spLocks/>
          </p:cNvSpPr>
          <p:nvPr/>
        </p:nvSpPr>
        <p:spPr>
          <a:xfrm>
            <a:off x="2750518" y="2443879"/>
            <a:ext cx="5599155" cy="1343030"/>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0" indent="0" algn="ctr" defTabSz="457200" rtl="1" eaLnBrk="1" latinLnBrk="0" hangingPunct="1">
              <a:spcBef>
                <a:spcPct val="20000"/>
              </a:spcBef>
              <a:spcAft>
                <a:spcPts val="600"/>
              </a:spcAft>
              <a:buClr>
                <a:schemeClr val="tx2"/>
              </a:buClr>
              <a:buSzPct val="70000"/>
              <a:buFont typeface="Wingdings 2" charset="2"/>
              <a:buNone/>
              <a:defRPr sz="2000" kern="1200">
                <a:ln>
                  <a:solidFill>
                    <a:schemeClr val="bg1">
                      <a:lumMod val="75000"/>
                      <a:lumOff val="25000"/>
                      <a:alpha val="10000"/>
                    </a:schemeClr>
                  </a:solidFill>
                </a:ln>
                <a:solidFill>
                  <a:schemeClr val="tx1"/>
                </a:solidFill>
                <a:effectLst>
                  <a:outerShdw blurRad="9525" dist="25400" dir="14640000" algn="tl" rotWithShape="0">
                    <a:schemeClr val="bg1">
                      <a:alpha val="30000"/>
                    </a:schemeClr>
                  </a:outerShdw>
                </a:effectLst>
                <a:latin typeface="+mn-lt"/>
                <a:ea typeface="+mn-ea"/>
                <a:cs typeface="+mn-cs"/>
              </a:defRPr>
            </a:lvl1pPr>
            <a:lvl2pPr marL="457200" indent="0" algn="ctr" defTabSz="457200" rtl="1" eaLnBrk="1" latinLnBrk="0" hangingPunct="1">
              <a:spcBef>
                <a:spcPct val="20000"/>
              </a:spcBef>
              <a:spcAft>
                <a:spcPts val="600"/>
              </a:spcAft>
              <a:buClr>
                <a:schemeClr val="tx2"/>
              </a:buClr>
              <a:buSzPct val="70000"/>
              <a:buFont typeface="Wingdings 2" charset="2"/>
              <a:buNone/>
              <a:defRPr sz="18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2pPr>
            <a:lvl3pPr marL="914400" indent="0" algn="ctr" defTabSz="457200" rtl="1" eaLnBrk="1" latinLnBrk="0" hangingPunct="1">
              <a:spcBef>
                <a:spcPct val="20000"/>
              </a:spcBef>
              <a:spcAft>
                <a:spcPts val="600"/>
              </a:spcAft>
              <a:buClr>
                <a:schemeClr val="tx2"/>
              </a:buClr>
              <a:buSzPct val="70000"/>
              <a:buFont typeface="Wingdings 2" charset="2"/>
              <a:buNone/>
              <a:defRPr sz="16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3pPr>
            <a:lvl4pPr marL="1371600" indent="0" algn="ctr" defTabSz="457200" rtl="1"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4pPr>
            <a:lvl5pPr marL="1828800" indent="0" algn="ctr" defTabSz="457200" rtl="1"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5pPr>
            <a:lvl6pPr marL="2286000" indent="0" algn="ctr" defTabSz="457200" rtl="1"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6pPr>
            <a:lvl7pPr marL="2743200" indent="0" algn="ctr" defTabSz="457200" rtl="1"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7pPr>
            <a:lvl8pPr marL="3200400" indent="0" algn="ctr" defTabSz="457200" rtl="1"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8pPr>
            <a:lvl9pPr marL="3657600" indent="0" algn="ctr" defTabSz="457200" rtl="1"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9pPr>
          </a:lstStyle>
          <a:p>
            <a:pPr algn="l" rtl="0"/>
            <a:r>
              <a:rPr lang="en-US" sz="1600" b="1" dirty="0"/>
              <a:t>Hardware Requirement | Software Requirement |  Algorithm To Be Used</a:t>
            </a:r>
            <a:endParaRPr lang="ar-SA" sz="1600" dirty="0">
              <a:solidFill>
                <a:srgbClr val="C00000"/>
              </a:solidFill>
            </a:endParaRPr>
          </a:p>
        </p:txBody>
      </p:sp>
      <p:sp>
        <p:nvSpPr>
          <p:cNvPr id="4" name="Slide Number Placeholder 3">
            <a:extLst>
              <a:ext uri="{FF2B5EF4-FFF2-40B4-BE49-F238E27FC236}">
                <a16:creationId xmlns:a16="http://schemas.microsoft.com/office/drawing/2014/main" id="{FECD5B9D-E5AC-45DA-8D05-3A2649105363}"/>
              </a:ext>
            </a:extLst>
          </p:cNvPr>
          <p:cNvSpPr>
            <a:spLocks noGrp="1"/>
          </p:cNvSpPr>
          <p:nvPr>
            <p:ph type="sldNum" sz="quarter" idx="12"/>
          </p:nvPr>
        </p:nvSpPr>
        <p:spPr/>
        <p:txBody>
          <a:bodyPr/>
          <a:lstStyle/>
          <a:p>
            <a:fld id="{3A5BB7F2-445A-40CB-BB93-2B2228B503CB}" type="slidenum">
              <a:rPr lang="en-US" smtClean="0"/>
              <a:t>19</a:t>
            </a:fld>
            <a:endParaRPr lang="en-US"/>
          </a:p>
        </p:txBody>
      </p:sp>
    </p:spTree>
    <p:extLst>
      <p:ext uri="{BB962C8B-B14F-4D97-AF65-F5344CB8AC3E}">
        <p14:creationId xmlns:p14="http://schemas.microsoft.com/office/powerpoint/2010/main" val="3649683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8000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aphicFrame>
        <p:nvGraphicFramePr>
          <p:cNvPr id="7" name="Diagram 6">
            <a:extLst>
              <a:ext uri="{FF2B5EF4-FFF2-40B4-BE49-F238E27FC236}">
                <a16:creationId xmlns:a16="http://schemas.microsoft.com/office/drawing/2014/main" id="{403C1A15-6B8F-42E7-9ECB-505024181B31}"/>
              </a:ext>
            </a:extLst>
          </p:cNvPr>
          <p:cNvGraphicFramePr/>
          <p:nvPr>
            <p:extLst>
              <p:ext uri="{D42A27DB-BD31-4B8C-83A1-F6EECF244321}">
                <p14:modId xmlns:p14="http://schemas.microsoft.com/office/powerpoint/2010/main" val="1826361949"/>
              </p:ext>
            </p:extLst>
          </p:nvPr>
        </p:nvGraphicFramePr>
        <p:xfrm>
          <a:off x="2656688" y="1430447"/>
          <a:ext cx="8080722" cy="480747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1" name="TextBox 10">
            <a:extLst>
              <a:ext uri="{FF2B5EF4-FFF2-40B4-BE49-F238E27FC236}">
                <a16:creationId xmlns:a16="http://schemas.microsoft.com/office/drawing/2014/main" id="{A1EBBAA9-ED13-4E13-AE88-CA132F04C5AC}"/>
              </a:ext>
            </a:extLst>
          </p:cNvPr>
          <p:cNvSpPr txBox="1"/>
          <p:nvPr/>
        </p:nvSpPr>
        <p:spPr>
          <a:xfrm>
            <a:off x="3646032" y="695448"/>
            <a:ext cx="6102034" cy="419795"/>
          </a:xfrm>
          <a:prstGeom prst="rect">
            <a:avLst/>
          </a:prstGeom>
          <a:noFill/>
        </p:spPr>
        <p:txBody>
          <a:bodyPr wrap="square">
            <a:spAutoFit/>
          </a:bodyPr>
          <a:lstStyle/>
          <a:p>
            <a:pPr algn="ctr" rtl="0">
              <a:defRPr sz="2128" b="1" i="0" u="none" strike="noStrike" kern="1200" cap="all" baseline="0">
                <a:solidFill>
                  <a:prstClr val="black">
                    <a:lumMod val="65000"/>
                    <a:lumOff val="35000"/>
                  </a:prstClr>
                </a:solidFill>
                <a:latin typeface="+mn-lt"/>
                <a:ea typeface="+mn-ea"/>
                <a:cs typeface="+mn-cs"/>
              </a:defRPr>
            </a:pPr>
            <a:r>
              <a:rPr lang="en-US" dirty="0"/>
              <a:t>Search steps</a:t>
            </a:r>
          </a:p>
        </p:txBody>
      </p:sp>
      <p:sp>
        <p:nvSpPr>
          <p:cNvPr id="4" name="Slide Number Placeholder 3">
            <a:extLst>
              <a:ext uri="{FF2B5EF4-FFF2-40B4-BE49-F238E27FC236}">
                <a16:creationId xmlns:a16="http://schemas.microsoft.com/office/drawing/2014/main" id="{66850BB6-4CD7-49B8-BC59-09559AF6E004}"/>
              </a:ext>
            </a:extLst>
          </p:cNvPr>
          <p:cNvSpPr>
            <a:spLocks noGrp="1"/>
          </p:cNvSpPr>
          <p:nvPr>
            <p:ph type="sldNum" sz="quarter" idx="12"/>
          </p:nvPr>
        </p:nvSpPr>
        <p:spPr/>
        <p:txBody>
          <a:bodyPr/>
          <a:lstStyle/>
          <a:p>
            <a:fld id="{3A5BB7F2-445A-40CB-BB93-2B2228B503CB}" type="slidenum">
              <a:rPr lang="en-US" smtClean="0"/>
              <a:t>2</a:t>
            </a:fld>
            <a:endParaRPr lang="en-US"/>
          </a:p>
        </p:txBody>
      </p:sp>
    </p:spTree>
    <p:extLst>
      <p:ext uri="{BB962C8B-B14F-4D97-AF65-F5344CB8AC3E}">
        <p14:creationId xmlns:p14="http://schemas.microsoft.com/office/powerpoint/2010/main" val="12801751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rotWithShape="1">
          <a:gsLst>
            <a:gs pos="8000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cxnSp>
        <p:nvCxnSpPr>
          <p:cNvPr id="4" name="رابط مستقيم 5">
            <a:extLst>
              <a:ext uri="{FF2B5EF4-FFF2-40B4-BE49-F238E27FC236}">
                <a16:creationId xmlns:a16="http://schemas.microsoft.com/office/drawing/2014/main" id="{AD677C8F-3D4D-412B-8A77-4C7F87264E4B}"/>
              </a:ext>
            </a:extLst>
          </p:cNvPr>
          <p:cNvCxnSpPr>
            <a:cxnSpLocks/>
          </p:cNvCxnSpPr>
          <p:nvPr/>
        </p:nvCxnSpPr>
        <p:spPr>
          <a:xfrm>
            <a:off x="2686553" y="1736205"/>
            <a:ext cx="0" cy="442042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6" name="عنوان فرعي 2">
            <a:extLst>
              <a:ext uri="{FF2B5EF4-FFF2-40B4-BE49-F238E27FC236}">
                <a16:creationId xmlns:a16="http://schemas.microsoft.com/office/drawing/2014/main" id="{5260AB84-EBCE-406C-B8A2-D3A4FF5F2EF3}"/>
              </a:ext>
            </a:extLst>
          </p:cNvPr>
          <p:cNvSpPr txBox="1">
            <a:spLocks/>
          </p:cNvSpPr>
          <p:nvPr/>
        </p:nvSpPr>
        <p:spPr>
          <a:xfrm>
            <a:off x="2714689" y="1598144"/>
            <a:ext cx="8567225" cy="519138"/>
          </a:xfrm>
          <a:prstGeom prst="rect">
            <a:avLst/>
          </a:prstGeom>
          <a:effectLst>
            <a:outerShdw blurRad="25400" dir="17880000">
              <a:srgbClr val="000000">
                <a:alpha val="46000"/>
              </a:srgbClr>
            </a:outerShdw>
          </a:effectLst>
        </p:spPr>
        <p:txBody>
          <a:bodyPr vert="horz" lIns="91440" tIns="45720" rIns="91440" bIns="45720" rtlCol="0" anchor="t">
            <a:noAutofit/>
          </a:bodyPr>
          <a:lstStyle>
            <a:lvl1pPr marL="0" indent="0" algn="ctr" defTabSz="457200" rtl="1" eaLnBrk="1" latinLnBrk="0" hangingPunct="1">
              <a:spcBef>
                <a:spcPct val="20000"/>
              </a:spcBef>
              <a:spcAft>
                <a:spcPts val="600"/>
              </a:spcAft>
              <a:buClr>
                <a:schemeClr val="tx2"/>
              </a:buClr>
              <a:buSzPct val="70000"/>
              <a:buFont typeface="Wingdings 2" charset="2"/>
              <a:buNone/>
              <a:defRPr sz="2000" kern="1200">
                <a:ln>
                  <a:solidFill>
                    <a:schemeClr val="bg1">
                      <a:lumMod val="75000"/>
                      <a:lumOff val="25000"/>
                      <a:alpha val="10000"/>
                    </a:schemeClr>
                  </a:solidFill>
                </a:ln>
                <a:solidFill>
                  <a:schemeClr val="tx1"/>
                </a:solidFill>
                <a:effectLst>
                  <a:outerShdw blurRad="9525" dist="25400" dir="14640000" algn="tl" rotWithShape="0">
                    <a:schemeClr val="bg1">
                      <a:alpha val="30000"/>
                    </a:schemeClr>
                  </a:outerShdw>
                </a:effectLst>
                <a:latin typeface="+mn-lt"/>
                <a:ea typeface="+mn-ea"/>
                <a:cs typeface="+mn-cs"/>
              </a:defRPr>
            </a:lvl1pPr>
            <a:lvl2pPr marL="457200" indent="0" algn="ctr" defTabSz="457200" rtl="1" eaLnBrk="1" latinLnBrk="0" hangingPunct="1">
              <a:spcBef>
                <a:spcPct val="20000"/>
              </a:spcBef>
              <a:spcAft>
                <a:spcPts val="600"/>
              </a:spcAft>
              <a:buClr>
                <a:schemeClr val="tx2"/>
              </a:buClr>
              <a:buSzPct val="70000"/>
              <a:buFont typeface="Wingdings 2" charset="2"/>
              <a:buNone/>
              <a:defRPr sz="18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2pPr>
            <a:lvl3pPr marL="914400" indent="0" algn="ctr" defTabSz="457200" rtl="1" eaLnBrk="1" latinLnBrk="0" hangingPunct="1">
              <a:spcBef>
                <a:spcPct val="20000"/>
              </a:spcBef>
              <a:spcAft>
                <a:spcPts val="600"/>
              </a:spcAft>
              <a:buClr>
                <a:schemeClr val="tx2"/>
              </a:buClr>
              <a:buSzPct val="70000"/>
              <a:buFont typeface="Wingdings 2" charset="2"/>
              <a:buNone/>
              <a:defRPr sz="16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3pPr>
            <a:lvl4pPr marL="1371600" indent="0" algn="ctr" defTabSz="457200" rtl="1"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4pPr>
            <a:lvl5pPr marL="1828800" indent="0" algn="ctr" defTabSz="457200" rtl="1"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5pPr>
            <a:lvl6pPr marL="2286000" indent="0" algn="ctr" defTabSz="457200" rtl="1"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6pPr>
            <a:lvl7pPr marL="2743200" indent="0" algn="ctr" defTabSz="457200" rtl="1"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7pPr>
            <a:lvl8pPr marL="3200400" indent="0" algn="ctr" defTabSz="457200" rtl="1"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8pPr>
            <a:lvl9pPr marL="3657600" indent="0" algn="ctr" defTabSz="457200" rtl="1"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9pPr>
          </a:lstStyle>
          <a:p>
            <a:pPr algn="l" rtl="0"/>
            <a:r>
              <a:rPr lang="en-US" sz="3200" b="1" dirty="0"/>
              <a:t>Hardware Requirement</a:t>
            </a:r>
            <a:endParaRPr lang="en-US" sz="3200" b="1" i="1" dirty="0"/>
          </a:p>
        </p:txBody>
      </p:sp>
      <p:sp>
        <p:nvSpPr>
          <p:cNvPr id="5" name="مربع نص 3">
            <a:extLst>
              <a:ext uri="{FF2B5EF4-FFF2-40B4-BE49-F238E27FC236}">
                <a16:creationId xmlns:a16="http://schemas.microsoft.com/office/drawing/2014/main" id="{5B1869C3-77EE-45D3-B9AC-F713E7CF3B2C}"/>
              </a:ext>
            </a:extLst>
          </p:cNvPr>
          <p:cNvSpPr txBox="1"/>
          <p:nvPr/>
        </p:nvSpPr>
        <p:spPr>
          <a:xfrm>
            <a:off x="2714689" y="2370978"/>
            <a:ext cx="8567225" cy="4462760"/>
          </a:xfrm>
          <a:prstGeom prst="rect">
            <a:avLst/>
          </a:prstGeom>
          <a:noFill/>
        </p:spPr>
        <p:txBody>
          <a:bodyPr wrap="square" rtlCol="1">
            <a:spAutoFit/>
          </a:bodyPr>
          <a:lstStyle/>
          <a:p>
            <a:pPr marL="0" marR="0" algn="just">
              <a:lnSpc>
                <a:spcPct val="200000"/>
              </a:lnSpc>
              <a:spcBef>
                <a:spcPts val="0"/>
              </a:spcBef>
              <a:spcAft>
                <a:spcPts val="800"/>
              </a:spcAft>
            </a:pPr>
            <a:r>
              <a:rPr lang="en-US" sz="2000" b="1" dirty="0">
                <a:effectLst/>
                <a:latin typeface="Times New Roman" panose="02020603050405020304" pitchFamily="18" charset="0"/>
                <a:ea typeface="Calibri" panose="020F0502020204030204" pitchFamily="34" charset="0"/>
                <a:cs typeface="Arial" panose="020B0604020202020204" pitchFamily="34" charset="0"/>
              </a:rPr>
              <a:t>Android Phone:</a:t>
            </a:r>
            <a:r>
              <a:rPr lang="en-US" sz="2000" dirty="0">
                <a:effectLst/>
                <a:latin typeface="Times New Roman" panose="02020603050405020304" pitchFamily="18" charset="0"/>
                <a:ea typeface="Calibri" panose="020F0502020204030204" pitchFamily="34" charset="0"/>
                <a:cs typeface="Arial" panose="020B0604020202020204" pitchFamily="34" charset="0"/>
              </a:rPr>
              <a:t> The Android version is preferred 4.1.1 and higher because it does not need any specific hardware or any high requirements, supports all devices android system.</a:t>
            </a:r>
            <a:endParaRPr lang="en-US" sz="2000" dirty="0">
              <a:effectLst/>
              <a:latin typeface="Calibri" panose="020F0502020204030204" pitchFamily="34" charset="0"/>
              <a:ea typeface="Calibri" panose="020F0502020204030204" pitchFamily="34" charset="0"/>
              <a:cs typeface="Arial" panose="020B0604020202020204" pitchFamily="34" charset="0"/>
            </a:endParaRPr>
          </a:p>
          <a:p>
            <a:pPr marL="0" marR="0" algn="just">
              <a:lnSpc>
                <a:spcPct val="200000"/>
              </a:lnSpc>
              <a:spcBef>
                <a:spcPts val="0"/>
              </a:spcBef>
              <a:spcAft>
                <a:spcPts val="800"/>
              </a:spcAft>
            </a:pPr>
            <a:r>
              <a:rPr lang="en-US" sz="2000" b="1" dirty="0">
                <a:effectLst/>
                <a:latin typeface="Times New Roman" panose="02020603050405020304" pitchFamily="18" charset="0"/>
                <a:ea typeface="Calibri" panose="020F0502020204030204" pitchFamily="34" charset="0"/>
                <a:cs typeface="Arial" panose="020B0604020202020204" pitchFamily="34" charset="0"/>
              </a:rPr>
              <a:t>Computer:</a:t>
            </a:r>
            <a:r>
              <a:rPr lang="en-US" sz="2000" dirty="0">
                <a:effectLst/>
                <a:latin typeface="Times New Roman" panose="02020603050405020304" pitchFamily="18" charset="0"/>
                <a:ea typeface="Calibri" panose="020F0502020204030204" pitchFamily="34" charset="0"/>
                <a:cs typeface="Arial" panose="020B0604020202020204" pitchFamily="34" charset="0"/>
              </a:rPr>
              <a:t> The system uses a normal computer with at least 8GB memory.</a:t>
            </a:r>
            <a:endParaRPr lang="en-US" sz="2000" dirty="0">
              <a:effectLst/>
              <a:latin typeface="Calibri" panose="020F0502020204030204" pitchFamily="34" charset="0"/>
              <a:ea typeface="Calibri" panose="020F0502020204030204" pitchFamily="34" charset="0"/>
              <a:cs typeface="Arial" panose="020B0604020202020204" pitchFamily="34" charset="0"/>
            </a:endParaRPr>
          </a:p>
          <a:p>
            <a:pPr marL="0" marR="0" algn="just">
              <a:lnSpc>
                <a:spcPct val="200000"/>
              </a:lnSpc>
              <a:spcBef>
                <a:spcPts val="0"/>
              </a:spcBef>
              <a:spcAft>
                <a:spcPts val="800"/>
              </a:spcAft>
            </a:pPr>
            <a:r>
              <a:rPr lang="en-US" sz="2000" b="1" dirty="0">
                <a:effectLst/>
                <a:latin typeface="Times New Roman" panose="02020603050405020304" pitchFamily="18" charset="0"/>
                <a:ea typeface="Calibri" panose="020F0502020204030204" pitchFamily="34" charset="0"/>
                <a:cs typeface="Arial" panose="020B0604020202020204" pitchFamily="34" charset="0"/>
              </a:rPr>
              <a:t>Camera (or not):</a:t>
            </a:r>
            <a:r>
              <a:rPr lang="en-US" sz="2000" dirty="0">
                <a:effectLst/>
                <a:latin typeface="Times New Roman" panose="02020603050405020304" pitchFamily="18" charset="0"/>
                <a:ea typeface="Calibri" panose="020F0502020204030204" pitchFamily="34" charset="0"/>
                <a:cs typeface="Arial" panose="020B0604020202020204" pitchFamily="34" charset="0"/>
              </a:rPr>
              <a:t> The system uses a normal camera that comes with an android device.</a:t>
            </a:r>
            <a:endParaRPr lang="en-US" sz="2000" dirty="0">
              <a:effectLst/>
              <a:latin typeface="Calibri" panose="020F0502020204030204" pitchFamily="34" charset="0"/>
              <a:ea typeface="Calibri" panose="020F0502020204030204" pitchFamily="34" charset="0"/>
              <a:cs typeface="Arial" panose="020B0604020202020204" pitchFamily="34" charset="0"/>
            </a:endParaRPr>
          </a:p>
          <a:p>
            <a:endParaRPr lang="ar-SA" sz="2400" dirty="0"/>
          </a:p>
        </p:txBody>
      </p:sp>
      <p:sp>
        <p:nvSpPr>
          <p:cNvPr id="7" name="Slide Number Placeholder 6">
            <a:extLst>
              <a:ext uri="{FF2B5EF4-FFF2-40B4-BE49-F238E27FC236}">
                <a16:creationId xmlns:a16="http://schemas.microsoft.com/office/drawing/2014/main" id="{0648D006-8955-4498-8BFD-35377E18067C}"/>
              </a:ext>
            </a:extLst>
          </p:cNvPr>
          <p:cNvSpPr>
            <a:spLocks noGrp="1"/>
          </p:cNvSpPr>
          <p:nvPr>
            <p:ph type="sldNum" sz="quarter" idx="12"/>
          </p:nvPr>
        </p:nvSpPr>
        <p:spPr/>
        <p:txBody>
          <a:bodyPr/>
          <a:lstStyle/>
          <a:p>
            <a:fld id="{3A5BB7F2-445A-40CB-BB93-2B2228B503CB}" type="slidenum">
              <a:rPr lang="en-US" smtClean="0"/>
              <a:t>20</a:t>
            </a:fld>
            <a:endParaRPr lang="en-US"/>
          </a:p>
        </p:txBody>
      </p:sp>
    </p:spTree>
    <p:extLst>
      <p:ext uri="{BB962C8B-B14F-4D97-AF65-F5344CB8AC3E}">
        <p14:creationId xmlns:p14="http://schemas.microsoft.com/office/powerpoint/2010/main" val="23890672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rotWithShape="1">
          <a:gsLst>
            <a:gs pos="8000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cxnSp>
        <p:nvCxnSpPr>
          <p:cNvPr id="4" name="رابط مستقيم 5">
            <a:extLst>
              <a:ext uri="{FF2B5EF4-FFF2-40B4-BE49-F238E27FC236}">
                <a16:creationId xmlns:a16="http://schemas.microsoft.com/office/drawing/2014/main" id="{AD677C8F-3D4D-412B-8A77-4C7F87264E4B}"/>
              </a:ext>
            </a:extLst>
          </p:cNvPr>
          <p:cNvCxnSpPr>
            <a:cxnSpLocks/>
          </p:cNvCxnSpPr>
          <p:nvPr/>
        </p:nvCxnSpPr>
        <p:spPr>
          <a:xfrm>
            <a:off x="2686553" y="1736205"/>
            <a:ext cx="0" cy="442042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6" name="عنوان فرعي 2">
            <a:extLst>
              <a:ext uri="{FF2B5EF4-FFF2-40B4-BE49-F238E27FC236}">
                <a16:creationId xmlns:a16="http://schemas.microsoft.com/office/drawing/2014/main" id="{5260AB84-EBCE-406C-B8A2-D3A4FF5F2EF3}"/>
              </a:ext>
            </a:extLst>
          </p:cNvPr>
          <p:cNvSpPr txBox="1">
            <a:spLocks/>
          </p:cNvSpPr>
          <p:nvPr/>
        </p:nvSpPr>
        <p:spPr>
          <a:xfrm>
            <a:off x="2714689" y="1598144"/>
            <a:ext cx="8567225" cy="519138"/>
          </a:xfrm>
          <a:prstGeom prst="rect">
            <a:avLst/>
          </a:prstGeom>
          <a:effectLst>
            <a:outerShdw blurRad="25400" dir="17880000">
              <a:srgbClr val="000000">
                <a:alpha val="46000"/>
              </a:srgbClr>
            </a:outerShdw>
          </a:effectLst>
        </p:spPr>
        <p:txBody>
          <a:bodyPr vert="horz" lIns="91440" tIns="45720" rIns="91440" bIns="45720" rtlCol="0" anchor="t">
            <a:noAutofit/>
          </a:bodyPr>
          <a:lstStyle>
            <a:lvl1pPr marL="0" indent="0" algn="ctr" defTabSz="457200" rtl="1" eaLnBrk="1" latinLnBrk="0" hangingPunct="1">
              <a:spcBef>
                <a:spcPct val="20000"/>
              </a:spcBef>
              <a:spcAft>
                <a:spcPts val="600"/>
              </a:spcAft>
              <a:buClr>
                <a:schemeClr val="tx2"/>
              </a:buClr>
              <a:buSzPct val="70000"/>
              <a:buFont typeface="Wingdings 2" charset="2"/>
              <a:buNone/>
              <a:defRPr sz="2000" kern="1200">
                <a:ln>
                  <a:solidFill>
                    <a:schemeClr val="bg1">
                      <a:lumMod val="75000"/>
                      <a:lumOff val="25000"/>
                      <a:alpha val="10000"/>
                    </a:schemeClr>
                  </a:solidFill>
                </a:ln>
                <a:solidFill>
                  <a:schemeClr val="tx1"/>
                </a:solidFill>
                <a:effectLst>
                  <a:outerShdw blurRad="9525" dist="25400" dir="14640000" algn="tl" rotWithShape="0">
                    <a:schemeClr val="bg1">
                      <a:alpha val="30000"/>
                    </a:schemeClr>
                  </a:outerShdw>
                </a:effectLst>
                <a:latin typeface="+mn-lt"/>
                <a:ea typeface="+mn-ea"/>
                <a:cs typeface="+mn-cs"/>
              </a:defRPr>
            </a:lvl1pPr>
            <a:lvl2pPr marL="457200" indent="0" algn="ctr" defTabSz="457200" rtl="1" eaLnBrk="1" latinLnBrk="0" hangingPunct="1">
              <a:spcBef>
                <a:spcPct val="20000"/>
              </a:spcBef>
              <a:spcAft>
                <a:spcPts val="600"/>
              </a:spcAft>
              <a:buClr>
                <a:schemeClr val="tx2"/>
              </a:buClr>
              <a:buSzPct val="70000"/>
              <a:buFont typeface="Wingdings 2" charset="2"/>
              <a:buNone/>
              <a:defRPr sz="18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2pPr>
            <a:lvl3pPr marL="914400" indent="0" algn="ctr" defTabSz="457200" rtl="1" eaLnBrk="1" latinLnBrk="0" hangingPunct="1">
              <a:spcBef>
                <a:spcPct val="20000"/>
              </a:spcBef>
              <a:spcAft>
                <a:spcPts val="600"/>
              </a:spcAft>
              <a:buClr>
                <a:schemeClr val="tx2"/>
              </a:buClr>
              <a:buSzPct val="70000"/>
              <a:buFont typeface="Wingdings 2" charset="2"/>
              <a:buNone/>
              <a:defRPr sz="16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3pPr>
            <a:lvl4pPr marL="1371600" indent="0" algn="ctr" defTabSz="457200" rtl="1"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4pPr>
            <a:lvl5pPr marL="1828800" indent="0" algn="ctr" defTabSz="457200" rtl="1"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5pPr>
            <a:lvl6pPr marL="2286000" indent="0" algn="ctr" defTabSz="457200" rtl="1"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6pPr>
            <a:lvl7pPr marL="2743200" indent="0" algn="ctr" defTabSz="457200" rtl="1"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7pPr>
            <a:lvl8pPr marL="3200400" indent="0" algn="ctr" defTabSz="457200" rtl="1"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8pPr>
            <a:lvl9pPr marL="3657600" indent="0" algn="ctr" defTabSz="457200" rtl="1"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9pPr>
          </a:lstStyle>
          <a:p>
            <a:pPr algn="l" rtl="0"/>
            <a:r>
              <a:rPr lang="en-US" sz="3200" b="1" dirty="0"/>
              <a:t>Software Requirement </a:t>
            </a:r>
            <a:endParaRPr lang="en-US" sz="3200" b="1" i="1" dirty="0"/>
          </a:p>
        </p:txBody>
      </p:sp>
      <p:sp>
        <p:nvSpPr>
          <p:cNvPr id="8" name="عنوان فرعي 2">
            <a:extLst>
              <a:ext uri="{FF2B5EF4-FFF2-40B4-BE49-F238E27FC236}">
                <a16:creationId xmlns:a16="http://schemas.microsoft.com/office/drawing/2014/main" id="{9ED06695-E13A-4D9A-8BD7-DAC1FF00507E}"/>
              </a:ext>
            </a:extLst>
          </p:cNvPr>
          <p:cNvSpPr txBox="1">
            <a:spLocks/>
          </p:cNvSpPr>
          <p:nvPr/>
        </p:nvSpPr>
        <p:spPr>
          <a:xfrm>
            <a:off x="2714689" y="2117282"/>
            <a:ext cx="4826841" cy="519138"/>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0" indent="0" algn="ctr" defTabSz="457200" rtl="1" eaLnBrk="1" latinLnBrk="0" hangingPunct="1">
              <a:spcBef>
                <a:spcPct val="20000"/>
              </a:spcBef>
              <a:spcAft>
                <a:spcPts val="600"/>
              </a:spcAft>
              <a:buClr>
                <a:schemeClr val="tx2"/>
              </a:buClr>
              <a:buSzPct val="70000"/>
              <a:buFont typeface="Wingdings 2" charset="2"/>
              <a:buNone/>
              <a:defRPr sz="2000" kern="1200">
                <a:ln>
                  <a:solidFill>
                    <a:schemeClr val="bg1">
                      <a:lumMod val="75000"/>
                      <a:lumOff val="25000"/>
                      <a:alpha val="10000"/>
                    </a:schemeClr>
                  </a:solidFill>
                </a:ln>
                <a:solidFill>
                  <a:schemeClr val="tx1"/>
                </a:solidFill>
                <a:effectLst>
                  <a:outerShdw blurRad="9525" dist="25400" dir="14640000" algn="tl" rotWithShape="0">
                    <a:schemeClr val="bg1">
                      <a:alpha val="30000"/>
                    </a:schemeClr>
                  </a:outerShdw>
                </a:effectLst>
                <a:latin typeface="+mn-lt"/>
                <a:ea typeface="+mn-ea"/>
                <a:cs typeface="+mn-cs"/>
              </a:defRPr>
            </a:lvl1pPr>
            <a:lvl2pPr marL="457200" indent="0" algn="ctr" defTabSz="457200" rtl="1" eaLnBrk="1" latinLnBrk="0" hangingPunct="1">
              <a:spcBef>
                <a:spcPct val="20000"/>
              </a:spcBef>
              <a:spcAft>
                <a:spcPts val="600"/>
              </a:spcAft>
              <a:buClr>
                <a:schemeClr val="tx2"/>
              </a:buClr>
              <a:buSzPct val="70000"/>
              <a:buFont typeface="Wingdings 2" charset="2"/>
              <a:buNone/>
              <a:defRPr sz="18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2pPr>
            <a:lvl3pPr marL="914400" indent="0" algn="ctr" defTabSz="457200" rtl="1" eaLnBrk="1" latinLnBrk="0" hangingPunct="1">
              <a:spcBef>
                <a:spcPct val="20000"/>
              </a:spcBef>
              <a:spcAft>
                <a:spcPts val="600"/>
              </a:spcAft>
              <a:buClr>
                <a:schemeClr val="tx2"/>
              </a:buClr>
              <a:buSzPct val="70000"/>
              <a:buFont typeface="Wingdings 2" charset="2"/>
              <a:buNone/>
              <a:defRPr sz="16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3pPr>
            <a:lvl4pPr marL="1371600" indent="0" algn="ctr" defTabSz="457200" rtl="1"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4pPr>
            <a:lvl5pPr marL="1828800" indent="0" algn="ctr" defTabSz="457200" rtl="1"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5pPr>
            <a:lvl6pPr marL="2286000" indent="0" algn="ctr" defTabSz="457200" rtl="1"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6pPr>
            <a:lvl7pPr marL="2743200" indent="0" algn="ctr" defTabSz="457200" rtl="1"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7pPr>
            <a:lvl8pPr marL="3200400" indent="0" algn="ctr" defTabSz="457200" rtl="1"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8pPr>
            <a:lvl9pPr marL="3657600" indent="0" algn="ctr" defTabSz="457200" rtl="1"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9pPr>
          </a:lstStyle>
          <a:p>
            <a:pPr algn="l" rtl="0"/>
            <a:r>
              <a:rPr lang="en-US" sz="1200" b="1" dirty="0"/>
              <a:t>Operating system | Android Studio | </a:t>
            </a:r>
            <a:r>
              <a:rPr lang="en-US" sz="1400" b="1" dirty="0">
                <a:effectLst/>
                <a:latin typeface="Times New Roman" panose="02020603050405020304" pitchFamily="18" charset="0"/>
                <a:ea typeface="Calibri" panose="020F0502020204030204" pitchFamily="34" charset="0"/>
              </a:rPr>
              <a:t>Firebase</a:t>
            </a:r>
            <a:r>
              <a:rPr lang="en-US" sz="1400" b="1" dirty="0">
                <a:effectLst/>
                <a:latin typeface="Times New Roman" panose="02020603050405020304" pitchFamily="18" charset="0"/>
                <a:ea typeface="Calibri" panose="020F0502020204030204" pitchFamily="34" charset="0"/>
                <a:cs typeface="Arial" panose="020B0604020202020204" pitchFamily="34" charset="0"/>
              </a:rPr>
              <a:t> control panel</a:t>
            </a:r>
            <a:endParaRPr lang="en-US" sz="1400" dirty="0">
              <a:effectLst/>
              <a:latin typeface="Calibri" panose="020F0502020204030204" pitchFamily="34" charset="0"/>
              <a:ea typeface="Calibri" panose="020F0502020204030204" pitchFamily="34" charset="0"/>
              <a:cs typeface="Arial" panose="020B0604020202020204" pitchFamily="34" charset="0"/>
            </a:endParaRPr>
          </a:p>
          <a:p>
            <a:pPr algn="l" rtl="0"/>
            <a:endParaRPr lang="en-US" sz="1600" b="1" dirty="0"/>
          </a:p>
        </p:txBody>
      </p:sp>
      <p:sp>
        <p:nvSpPr>
          <p:cNvPr id="9" name="مربع نص 3">
            <a:extLst>
              <a:ext uri="{FF2B5EF4-FFF2-40B4-BE49-F238E27FC236}">
                <a16:creationId xmlns:a16="http://schemas.microsoft.com/office/drawing/2014/main" id="{ACCB81D8-7EA2-49E3-B700-168E7F263039}"/>
              </a:ext>
            </a:extLst>
          </p:cNvPr>
          <p:cNvSpPr txBox="1"/>
          <p:nvPr/>
        </p:nvSpPr>
        <p:spPr>
          <a:xfrm>
            <a:off x="2714689" y="2370978"/>
            <a:ext cx="8567225" cy="4093428"/>
          </a:xfrm>
          <a:prstGeom prst="rect">
            <a:avLst/>
          </a:prstGeom>
          <a:noFill/>
        </p:spPr>
        <p:txBody>
          <a:bodyPr wrap="square" rtlCol="1">
            <a:spAutoFit/>
          </a:bodyPr>
          <a:lstStyle/>
          <a:p>
            <a:pPr marL="0" marR="0" algn="just">
              <a:lnSpc>
                <a:spcPct val="200000"/>
              </a:lnSpc>
              <a:spcBef>
                <a:spcPts val="0"/>
              </a:spcBef>
              <a:spcAft>
                <a:spcPts val="800"/>
              </a:spcAft>
            </a:pPr>
            <a:r>
              <a:rPr lang="en-US" sz="1800" b="1" dirty="0">
                <a:effectLst/>
                <a:latin typeface="Times New Roman" panose="02020603050405020304" pitchFamily="18" charset="0"/>
                <a:ea typeface="Calibri" panose="020F0502020204030204" pitchFamily="34" charset="0"/>
                <a:cs typeface="Arial" panose="020B0604020202020204" pitchFamily="34" charset="0"/>
              </a:rPr>
              <a:t>Windows OS</a:t>
            </a:r>
            <a:r>
              <a:rPr lang="en-US" b="1" dirty="0">
                <a:latin typeface="Calibri" panose="020F0502020204030204" pitchFamily="34" charset="0"/>
                <a:ea typeface="Calibri" panose="020F0502020204030204" pitchFamily="34" charset="0"/>
                <a:cs typeface="Arial" panose="020B0604020202020204" pitchFamily="34" charset="0"/>
              </a:rPr>
              <a:t>: </a:t>
            </a:r>
            <a:r>
              <a:rPr lang="en-US" sz="1800" dirty="0">
                <a:effectLst/>
                <a:latin typeface="Times New Roman" panose="02020603050405020304" pitchFamily="18" charset="0"/>
                <a:ea typeface="Calibri" panose="020F0502020204030204" pitchFamily="34" charset="0"/>
                <a:cs typeface="Arial" panose="020B0604020202020204" pitchFamily="34" charset="0"/>
              </a:rPr>
              <a:t>We will be using windows OS because it’s easy to use and it does not require very high configuration machine and its machine independent not like MAC OS.</a:t>
            </a:r>
            <a:r>
              <a:rPr lang="ar-SA" sz="1800" dirty="0">
                <a:effectLst/>
                <a:latin typeface="Times New Roman" panose="02020603050405020304" pitchFamily="18" charset="0"/>
                <a:ea typeface="Calibri" panose="020F0502020204030204" pitchFamily="34" charset="0"/>
                <a:cs typeface="Arial" panose="020B0604020202020204" pitchFamily="34" charset="0"/>
              </a:rPr>
              <a:t>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gn="just">
              <a:lnSpc>
                <a:spcPct val="200000"/>
              </a:lnSpc>
              <a:spcBef>
                <a:spcPts val="0"/>
              </a:spcBef>
              <a:spcAft>
                <a:spcPts val="800"/>
              </a:spcAft>
            </a:pPr>
            <a:r>
              <a:rPr lang="en-US" sz="1800" b="1" dirty="0">
                <a:effectLst/>
                <a:latin typeface="Times New Roman" panose="02020603050405020304" pitchFamily="18" charset="0"/>
                <a:ea typeface="Calibri" panose="020F0502020204030204" pitchFamily="34" charset="0"/>
                <a:cs typeface="Arial" panose="020B0604020202020204" pitchFamily="34" charset="0"/>
              </a:rPr>
              <a:t>Android studio</a:t>
            </a:r>
            <a:r>
              <a:rPr lang="en-US" b="1" dirty="0">
                <a:latin typeface="Calibri" panose="020F0502020204030204" pitchFamily="34" charset="0"/>
                <a:ea typeface="Calibri" panose="020F0502020204030204" pitchFamily="34" charset="0"/>
                <a:cs typeface="Arial" panose="020B0604020202020204" pitchFamily="34" charset="0"/>
              </a:rPr>
              <a:t>: </a:t>
            </a:r>
            <a:r>
              <a:rPr lang="en-US" sz="1800" dirty="0">
                <a:effectLst/>
                <a:latin typeface="Times New Roman" panose="02020603050405020304" pitchFamily="18" charset="0"/>
                <a:ea typeface="Calibri" panose="020F0502020204030204" pitchFamily="34" charset="0"/>
                <a:cs typeface="Arial" panose="020B0604020202020204" pitchFamily="34" charset="0"/>
              </a:rPr>
              <a:t>We will be using android studio because it’s the most common IDE to develop android application and we have some good experience in it.</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algn="just">
              <a:lnSpc>
                <a:spcPct val="200000"/>
              </a:lnSpc>
              <a:spcAft>
                <a:spcPts val="800"/>
              </a:spcAft>
            </a:pPr>
            <a:r>
              <a:rPr lang="en-US" sz="1800" b="1" dirty="0">
                <a:effectLst/>
                <a:latin typeface="Times New Roman" panose="02020603050405020304" pitchFamily="18" charset="0"/>
                <a:ea typeface="Calibri" panose="020F0502020204030204" pitchFamily="34" charset="0"/>
              </a:rPr>
              <a:t>Firebase control panel</a:t>
            </a:r>
            <a:r>
              <a:rPr lang="en-US" b="1" dirty="0">
                <a:latin typeface="Calibri" panose="020F0502020204030204" pitchFamily="34" charset="0"/>
                <a:ea typeface="Calibri" panose="020F0502020204030204" pitchFamily="34" charset="0"/>
                <a:cs typeface="Arial" panose="020B0604020202020204" pitchFamily="34" charset="0"/>
              </a:rPr>
              <a:t>: </a:t>
            </a:r>
            <a:r>
              <a:rPr lang="en-US" sz="1800" dirty="0">
                <a:effectLst/>
                <a:latin typeface="Times New Roman" panose="02020603050405020304" pitchFamily="18" charset="0"/>
                <a:ea typeface="Calibri" panose="020F0502020204030204" pitchFamily="34" charset="0"/>
                <a:cs typeface="Arial" panose="020B0604020202020204" pitchFamily="34" charset="0"/>
              </a:rPr>
              <a:t>We will be using Firebase control panel for database, creating and management.</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endParaRPr lang="ar-SA" sz="2400" dirty="0"/>
          </a:p>
        </p:txBody>
      </p:sp>
      <p:sp>
        <p:nvSpPr>
          <p:cNvPr id="5" name="Slide Number Placeholder 4">
            <a:extLst>
              <a:ext uri="{FF2B5EF4-FFF2-40B4-BE49-F238E27FC236}">
                <a16:creationId xmlns:a16="http://schemas.microsoft.com/office/drawing/2014/main" id="{E5C6744D-C849-4584-9661-9AA039D01047}"/>
              </a:ext>
            </a:extLst>
          </p:cNvPr>
          <p:cNvSpPr>
            <a:spLocks noGrp="1"/>
          </p:cNvSpPr>
          <p:nvPr>
            <p:ph type="sldNum" sz="quarter" idx="12"/>
          </p:nvPr>
        </p:nvSpPr>
        <p:spPr/>
        <p:txBody>
          <a:bodyPr/>
          <a:lstStyle/>
          <a:p>
            <a:fld id="{3A5BB7F2-445A-40CB-BB93-2B2228B503CB}" type="slidenum">
              <a:rPr lang="en-US" smtClean="0"/>
              <a:t>21</a:t>
            </a:fld>
            <a:endParaRPr lang="en-US"/>
          </a:p>
        </p:txBody>
      </p:sp>
    </p:spTree>
    <p:extLst>
      <p:ext uri="{BB962C8B-B14F-4D97-AF65-F5344CB8AC3E}">
        <p14:creationId xmlns:p14="http://schemas.microsoft.com/office/powerpoint/2010/main" val="25291551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عنوان 1">
            <a:extLst>
              <a:ext uri="{FF2B5EF4-FFF2-40B4-BE49-F238E27FC236}">
                <a16:creationId xmlns:a16="http://schemas.microsoft.com/office/drawing/2014/main" id="{A942494C-57BD-4353-8A26-36CDD878B334}"/>
              </a:ext>
            </a:extLst>
          </p:cNvPr>
          <p:cNvSpPr>
            <a:spLocks noGrp="1"/>
          </p:cNvSpPr>
          <p:nvPr>
            <p:ph type="title"/>
          </p:nvPr>
        </p:nvSpPr>
        <p:spPr>
          <a:xfrm>
            <a:off x="2750518" y="1622883"/>
            <a:ext cx="5732580" cy="739515"/>
          </a:xfrm>
        </p:spPr>
        <p:txBody>
          <a:bodyPr>
            <a:normAutofit/>
          </a:bodyPr>
          <a:lstStyle/>
          <a:p>
            <a:pPr rtl="0"/>
            <a:r>
              <a:rPr lang="en-US" sz="4000" dirty="0"/>
              <a:t>SYSTEM DESIGN</a:t>
            </a:r>
          </a:p>
        </p:txBody>
      </p:sp>
      <p:sp>
        <p:nvSpPr>
          <p:cNvPr id="7" name="عنوان فرعي 2">
            <a:extLst>
              <a:ext uri="{FF2B5EF4-FFF2-40B4-BE49-F238E27FC236}">
                <a16:creationId xmlns:a16="http://schemas.microsoft.com/office/drawing/2014/main" id="{3F3DDFBA-4C33-4F1A-BB9A-6C9DB3207846}"/>
              </a:ext>
            </a:extLst>
          </p:cNvPr>
          <p:cNvSpPr txBox="1">
            <a:spLocks/>
          </p:cNvSpPr>
          <p:nvPr/>
        </p:nvSpPr>
        <p:spPr>
          <a:xfrm>
            <a:off x="2750519" y="2443879"/>
            <a:ext cx="4259881" cy="1343030"/>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0" indent="0" algn="ctr" defTabSz="457200" rtl="1" eaLnBrk="1" latinLnBrk="0" hangingPunct="1">
              <a:spcBef>
                <a:spcPct val="20000"/>
              </a:spcBef>
              <a:spcAft>
                <a:spcPts val="600"/>
              </a:spcAft>
              <a:buClr>
                <a:schemeClr val="tx2"/>
              </a:buClr>
              <a:buSzPct val="70000"/>
              <a:buFont typeface="Wingdings 2" charset="2"/>
              <a:buNone/>
              <a:defRPr sz="2000" kern="1200">
                <a:ln>
                  <a:solidFill>
                    <a:schemeClr val="bg1">
                      <a:lumMod val="75000"/>
                      <a:lumOff val="25000"/>
                      <a:alpha val="10000"/>
                    </a:schemeClr>
                  </a:solidFill>
                </a:ln>
                <a:solidFill>
                  <a:schemeClr val="tx1"/>
                </a:solidFill>
                <a:effectLst>
                  <a:outerShdw blurRad="9525" dist="25400" dir="14640000" algn="tl" rotWithShape="0">
                    <a:schemeClr val="bg1">
                      <a:alpha val="30000"/>
                    </a:schemeClr>
                  </a:outerShdw>
                </a:effectLst>
                <a:latin typeface="+mn-lt"/>
                <a:ea typeface="+mn-ea"/>
                <a:cs typeface="+mn-cs"/>
              </a:defRPr>
            </a:lvl1pPr>
            <a:lvl2pPr marL="457200" indent="0" algn="ctr" defTabSz="457200" rtl="1" eaLnBrk="1" latinLnBrk="0" hangingPunct="1">
              <a:spcBef>
                <a:spcPct val="20000"/>
              </a:spcBef>
              <a:spcAft>
                <a:spcPts val="600"/>
              </a:spcAft>
              <a:buClr>
                <a:schemeClr val="tx2"/>
              </a:buClr>
              <a:buSzPct val="70000"/>
              <a:buFont typeface="Wingdings 2" charset="2"/>
              <a:buNone/>
              <a:defRPr sz="18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2pPr>
            <a:lvl3pPr marL="914400" indent="0" algn="ctr" defTabSz="457200" rtl="1" eaLnBrk="1" latinLnBrk="0" hangingPunct="1">
              <a:spcBef>
                <a:spcPct val="20000"/>
              </a:spcBef>
              <a:spcAft>
                <a:spcPts val="600"/>
              </a:spcAft>
              <a:buClr>
                <a:schemeClr val="tx2"/>
              </a:buClr>
              <a:buSzPct val="70000"/>
              <a:buFont typeface="Wingdings 2" charset="2"/>
              <a:buNone/>
              <a:defRPr sz="16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3pPr>
            <a:lvl4pPr marL="1371600" indent="0" algn="ctr" defTabSz="457200" rtl="1"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4pPr>
            <a:lvl5pPr marL="1828800" indent="0" algn="ctr" defTabSz="457200" rtl="1"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5pPr>
            <a:lvl6pPr marL="2286000" indent="0" algn="ctr" defTabSz="457200" rtl="1"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6pPr>
            <a:lvl7pPr marL="2743200" indent="0" algn="ctr" defTabSz="457200" rtl="1"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7pPr>
            <a:lvl8pPr marL="3200400" indent="0" algn="ctr" defTabSz="457200" rtl="1"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8pPr>
            <a:lvl9pPr marL="3657600" indent="0" algn="ctr" defTabSz="457200" rtl="1"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9pPr>
          </a:lstStyle>
          <a:p>
            <a:pPr algn="l" rtl="0"/>
            <a:r>
              <a:rPr lang="en-US" sz="1600" b="1" dirty="0"/>
              <a:t>System Architecture | Process Diagram |  Use Case Diagram| Class Diagram</a:t>
            </a:r>
            <a:endParaRPr lang="ar-SA" sz="1600" dirty="0">
              <a:solidFill>
                <a:srgbClr val="C00000"/>
              </a:solidFill>
            </a:endParaRPr>
          </a:p>
        </p:txBody>
      </p:sp>
      <p:sp>
        <p:nvSpPr>
          <p:cNvPr id="4" name="Slide Number Placeholder 3">
            <a:extLst>
              <a:ext uri="{FF2B5EF4-FFF2-40B4-BE49-F238E27FC236}">
                <a16:creationId xmlns:a16="http://schemas.microsoft.com/office/drawing/2014/main" id="{C3910859-F7EA-44B1-B6A6-47EB1E2ECA4D}"/>
              </a:ext>
            </a:extLst>
          </p:cNvPr>
          <p:cNvSpPr>
            <a:spLocks noGrp="1"/>
          </p:cNvSpPr>
          <p:nvPr>
            <p:ph type="sldNum" sz="quarter" idx="12"/>
          </p:nvPr>
        </p:nvSpPr>
        <p:spPr/>
        <p:txBody>
          <a:bodyPr/>
          <a:lstStyle/>
          <a:p>
            <a:fld id="{3A5BB7F2-445A-40CB-BB93-2B2228B503CB}" type="slidenum">
              <a:rPr lang="en-US" smtClean="0"/>
              <a:t>22</a:t>
            </a:fld>
            <a:endParaRPr lang="en-US"/>
          </a:p>
        </p:txBody>
      </p:sp>
    </p:spTree>
    <p:extLst>
      <p:ext uri="{BB962C8B-B14F-4D97-AF65-F5344CB8AC3E}">
        <p14:creationId xmlns:p14="http://schemas.microsoft.com/office/powerpoint/2010/main" val="34661793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gradFill rotWithShape="1">
          <a:gsLst>
            <a:gs pos="8000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259C671B-1B22-4141-A9C0-2E7941FDA7C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9" name="Freeform 11">
              <a:extLst>
                <a:ext uri="{FF2B5EF4-FFF2-40B4-BE49-F238E27FC236}">
                  <a16:creationId xmlns:a16="http://schemas.microsoft.com/office/drawing/2014/main" id="{7B2F5A4B-FA0F-4625-82F7-1D3F11281B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txBody>
            <a:bodyPr/>
            <a:lstStyle/>
            <a:p>
              <a:endParaRPr lang="en-US"/>
            </a:p>
          </p:txBody>
        </p:sp>
        <p:sp>
          <p:nvSpPr>
            <p:cNvPr id="10" name="Freeform 12">
              <a:extLst>
                <a:ext uri="{FF2B5EF4-FFF2-40B4-BE49-F238E27FC236}">
                  <a16:creationId xmlns:a16="http://schemas.microsoft.com/office/drawing/2014/main" id="{9ACB0BAE-722F-4C91-8C2A-44EF768E83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txBody>
            <a:bodyPr/>
            <a:lstStyle/>
            <a:p>
              <a:endParaRPr lang="en-US"/>
            </a:p>
          </p:txBody>
        </p:sp>
        <p:sp>
          <p:nvSpPr>
            <p:cNvPr id="11" name="Freeform 13">
              <a:extLst>
                <a:ext uri="{FF2B5EF4-FFF2-40B4-BE49-F238E27FC236}">
                  <a16:creationId xmlns:a16="http://schemas.microsoft.com/office/drawing/2014/main" id="{C3AC4D9F-59AC-421A-9FF3-C936CEC439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txBody>
            <a:bodyPr/>
            <a:lstStyle/>
            <a:p>
              <a:endParaRPr lang="en-US"/>
            </a:p>
          </p:txBody>
        </p:sp>
        <p:sp>
          <p:nvSpPr>
            <p:cNvPr id="12" name="Freeform 14">
              <a:extLst>
                <a:ext uri="{FF2B5EF4-FFF2-40B4-BE49-F238E27FC236}">
                  <a16:creationId xmlns:a16="http://schemas.microsoft.com/office/drawing/2014/main" id="{797BCE03-677D-4D65-A4D1-1FD721DD5D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txBody>
            <a:bodyPr/>
            <a:lstStyle/>
            <a:p>
              <a:endParaRPr lang="en-US"/>
            </a:p>
          </p:txBody>
        </p:sp>
        <p:sp>
          <p:nvSpPr>
            <p:cNvPr id="13" name="Freeform 15">
              <a:extLst>
                <a:ext uri="{FF2B5EF4-FFF2-40B4-BE49-F238E27FC236}">
                  <a16:creationId xmlns:a16="http://schemas.microsoft.com/office/drawing/2014/main" id="{D007E5D0-0B4E-4094-988C-9917146C2D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txBody>
            <a:bodyPr/>
            <a:lstStyle/>
            <a:p>
              <a:endParaRPr lang="en-US"/>
            </a:p>
          </p:txBody>
        </p:sp>
        <p:sp>
          <p:nvSpPr>
            <p:cNvPr id="14" name="Freeform 16">
              <a:extLst>
                <a:ext uri="{FF2B5EF4-FFF2-40B4-BE49-F238E27FC236}">
                  <a16:creationId xmlns:a16="http://schemas.microsoft.com/office/drawing/2014/main" id="{024DB804-C06B-4A0A-AC43-6BCCB7D760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txBody>
            <a:bodyPr/>
            <a:lstStyle/>
            <a:p>
              <a:endParaRPr lang="en-US"/>
            </a:p>
          </p:txBody>
        </p:sp>
        <p:sp>
          <p:nvSpPr>
            <p:cNvPr id="15" name="Freeform 17">
              <a:extLst>
                <a:ext uri="{FF2B5EF4-FFF2-40B4-BE49-F238E27FC236}">
                  <a16:creationId xmlns:a16="http://schemas.microsoft.com/office/drawing/2014/main" id="{B51DC17A-305E-486E-A527-5E8068E9EF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txBody>
            <a:bodyPr/>
            <a:lstStyle/>
            <a:p>
              <a:endParaRPr lang="en-US"/>
            </a:p>
          </p:txBody>
        </p:sp>
        <p:sp>
          <p:nvSpPr>
            <p:cNvPr id="16" name="Freeform 18">
              <a:extLst>
                <a:ext uri="{FF2B5EF4-FFF2-40B4-BE49-F238E27FC236}">
                  <a16:creationId xmlns:a16="http://schemas.microsoft.com/office/drawing/2014/main" id="{B6CCA716-6D46-4523-BF96-FF1B0C5464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txBody>
            <a:bodyPr/>
            <a:lstStyle/>
            <a:p>
              <a:endParaRPr lang="en-US"/>
            </a:p>
          </p:txBody>
        </p:sp>
        <p:sp>
          <p:nvSpPr>
            <p:cNvPr id="17" name="Freeform 19">
              <a:extLst>
                <a:ext uri="{FF2B5EF4-FFF2-40B4-BE49-F238E27FC236}">
                  <a16:creationId xmlns:a16="http://schemas.microsoft.com/office/drawing/2014/main" id="{E632B09A-D30C-4268-B28B-ACD6127630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txBody>
            <a:bodyPr/>
            <a:lstStyle/>
            <a:p>
              <a:endParaRPr lang="en-US"/>
            </a:p>
          </p:txBody>
        </p:sp>
        <p:sp>
          <p:nvSpPr>
            <p:cNvPr id="18" name="Freeform 20">
              <a:extLst>
                <a:ext uri="{FF2B5EF4-FFF2-40B4-BE49-F238E27FC236}">
                  <a16:creationId xmlns:a16="http://schemas.microsoft.com/office/drawing/2014/main" id="{5FC839A4-228B-4EC0-8AF4-D8E38ECE67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txBody>
            <a:bodyPr/>
            <a:lstStyle/>
            <a:p>
              <a:endParaRPr lang="en-US"/>
            </a:p>
          </p:txBody>
        </p:sp>
        <p:sp>
          <p:nvSpPr>
            <p:cNvPr id="19" name="Freeform 21">
              <a:extLst>
                <a:ext uri="{FF2B5EF4-FFF2-40B4-BE49-F238E27FC236}">
                  <a16:creationId xmlns:a16="http://schemas.microsoft.com/office/drawing/2014/main" id="{A8FFB1A1-5BB5-4551-87CD-F3365E6FE9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txBody>
            <a:bodyPr/>
            <a:lstStyle/>
            <a:p>
              <a:endParaRPr lang="en-US"/>
            </a:p>
          </p:txBody>
        </p:sp>
        <p:sp>
          <p:nvSpPr>
            <p:cNvPr id="20" name="Freeform 22">
              <a:extLst>
                <a:ext uri="{FF2B5EF4-FFF2-40B4-BE49-F238E27FC236}">
                  <a16:creationId xmlns:a16="http://schemas.microsoft.com/office/drawing/2014/main" id="{D05AF173-8E70-41FA-9254-DF9AC3DDA2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txBody>
            <a:bodyPr/>
            <a:lstStyle/>
            <a:p>
              <a:endParaRPr lang="en-US"/>
            </a:p>
          </p:txBody>
        </p:sp>
      </p:grpSp>
      <p:grpSp>
        <p:nvGrpSpPr>
          <p:cNvPr id="22" name="Group 21">
            <a:extLst>
              <a:ext uri="{FF2B5EF4-FFF2-40B4-BE49-F238E27FC236}">
                <a16:creationId xmlns:a16="http://schemas.microsoft.com/office/drawing/2014/main" id="{1D56A4CE-A3F4-4CFF-9A65-C029AC17B7C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p:grpSpPr>
        <p:sp>
          <p:nvSpPr>
            <p:cNvPr id="23" name="Freeform 27">
              <a:extLst>
                <a:ext uri="{FF2B5EF4-FFF2-40B4-BE49-F238E27FC236}">
                  <a16:creationId xmlns:a16="http://schemas.microsoft.com/office/drawing/2014/main" id="{DF669161-0B30-4C76-96BF-962027487D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txBody>
            <a:bodyPr/>
            <a:lstStyle/>
            <a:p>
              <a:endParaRPr lang="en-US"/>
            </a:p>
          </p:txBody>
        </p:sp>
        <p:sp>
          <p:nvSpPr>
            <p:cNvPr id="24" name="Freeform 28">
              <a:extLst>
                <a:ext uri="{FF2B5EF4-FFF2-40B4-BE49-F238E27FC236}">
                  <a16:creationId xmlns:a16="http://schemas.microsoft.com/office/drawing/2014/main" id="{A5232353-CF7C-44DD-8BEE-1C8FF54CDD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txBody>
            <a:bodyPr/>
            <a:lstStyle/>
            <a:p>
              <a:endParaRPr lang="en-US"/>
            </a:p>
          </p:txBody>
        </p:sp>
        <p:sp>
          <p:nvSpPr>
            <p:cNvPr id="25" name="Freeform 29">
              <a:extLst>
                <a:ext uri="{FF2B5EF4-FFF2-40B4-BE49-F238E27FC236}">
                  <a16:creationId xmlns:a16="http://schemas.microsoft.com/office/drawing/2014/main" id="{AEA6CAE2-8741-4E88-A632-69C2B2EC58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txBody>
            <a:bodyPr/>
            <a:lstStyle/>
            <a:p>
              <a:endParaRPr lang="en-US"/>
            </a:p>
          </p:txBody>
        </p:sp>
        <p:sp>
          <p:nvSpPr>
            <p:cNvPr id="26" name="Freeform 30">
              <a:extLst>
                <a:ext uri="{FF2B5EF4-FFF2-40B4-BE49-F238E27FC236}">
                  <a16:creationId xmlns:a16="http://schemas.microsoft.com/office/drawing/2014/main" id="{014AC37D-4388-4AE6-9D4D-CCD99A608C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txBody>
            <a:bodyPr/>
            <a:lstStyle/>
            <a:p>
              <a:endParaRPr lang="en-US"/>
            </a:p>
          </p:txBody>
        </p:sp>
        <p:sp>
          <p:nvSpPr>
            <p:cNvPr id="27" name="Freeform 31">
              <a:extLst>
                <a:ext uri="{FF2B5EF4-FFF2-40B4-BE49-F238E27FC236}">
                  <a16:creationId xmlns:a16="http://schemas.microsoft.com/office/drawing/2014/main" id="{7FE084B0-333E-4F7C-83F1-F7D132527D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txBody>
            <a:bodyPr/>
            <a:lstStyle/>
            <a:p>
              <a:endParaRPr lang="en-US"/>
            </a:p>
          </p:txBody>
        </p:sp>
        <p:sp>
          <p:nvSpPr>
            <p:cNvPr id="28" name="Freeform 32">
              <a:extLst>
                <a:ext uri="{FF2B5EF4-FFF2-40B4-BE49-F238E27FC236}">
                  <a16:creationId xmlns:a16="http://schemas.microsoft.com/office/drawing/2014/main" id="{FDCFCB98-2E3A-4227-823C-80489BB284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txBody>
            <a:bodyPr/>
            <a:lstStyle/>
            <a:p>
              <a:endParaRPr lang="en-US"/>
            </a:p>
          </p:txBody>
        </p:sp>
        <p:sp>
          <p:nvSpPr>
            <p:cNvPr id="29" name="Freeform 33">
              <a:extLst>
                <a:ext uri="{FF2B5EF4-FFF2-40B4-BE49-F238E27FC236}">
                  <a16:creationId xmlns:a16="http://schemas.microsoft.com/office/drawing/2014/main" id="{252F94DE-A6A3-4463-BE05-34281F1C87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txBody>
            <a:bodyPr/>
            <a:lstStyle/>
            <a:p>
              <a:endParaRPr lang="en-US"/>
            </a:p>
          </p:txBody>
        </p:sp>
        <p:sp>
          <p:nvSpPr>
            <p:cNvPr id="30" name="Freeform 34">
              <a:extLst>
                <a:ext uri="{FF2B5EF4-FFF2-40B4-BE49-F238E27FC236}">
                  <a16:creationId xmlns:a16="http://schemas.microsoft.com/office/drawing/2014/main" id="{16EA21FA-886F-43CF-9D44-C1342F3055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txBody>
            <a:bodyPr/>
            <a:lstStyle/>
            <a:p>
              <a:endParaRPr lang="en-US"/>
            </a:p>
          </p:txBody>
        </p:sp>
        <p:sp>
          <p:nvSpPr>
            <p:cNvPr id="31" name="Freeform 35">
              <a:extLst>
                <a:ext uri="{FF2B5EF4-FFF2-40B4-BE49-F238E27FC236}">
                  <a16:creationId xmlns:a16="http://schemas.microsoft.com/office/drawing/2014/main" id="{88C821A5-BCF7-47FE-894F-0ADC5FDB28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txBody>
            <a:bodyPr/>
            <a:lstStyle/>
            <a:p>
              <a:endParaRPr lang="en-US"/>
            </a:p>
          </p:txBody>
        </p:sp>
        <p:sp>
          <p:nvSpPr>
            <p:cNvPr id="32" name="Freeform 36">
              <a:extLst>
                <a:ext uri="{FF2B5EF4-FFF2-40B4-BE49-F238E27FC236}">
                  <a16:creationId xmlns:a16="http://schemas.microsoft.com/office/drawing/2014/main" id="{F8337ECE-206A-472E-AFC4-0F230C91E8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txBody>
            <a:bodyPr/>
            <a:lstStyle/>
            <a:p>
              <a:endParaRPr lang="en-US"/>
            </a:p>
          </p:txBody>
        </p:sp>
        <p:sp>
          <p:nvSpPr>
            <p:cNvPr id="33" name="Freeform 37">
              <a:extLst>
                <a:ext uri="{FF2B5EF4-FFF2-40B4-BE49-F238E27FC236}">
                  <a16:creationId xmlns:a16="http://schemas.microsoft.com/office/drawing/2014/main" id="{90BB2EC4-D043-4B43-87E7-723A787EE8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txBody>
            <a:bodyPr/>
            <a:lstStyle/>
            <a:p>
              <a:endParaRPr lang="en-US"/>
            </a:p>
          </p:txBody>
        </p:sp>
        <p:sp>
          <p:nvSpPr>
            <p:cNvPr id="34" name="Freeform 38">
              <a:extLst>
                <a:ext uri="{FF2B5EF4-FFF2-40B4-BE49-F238E27FC236}">
                  <a16:creationId xmlns:a16="http://schemas.microsoft.com/office/drawing/2014/main" id="{04013015-AF71-47BC-BE4D-ED9EFA24FF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txBody>
            <a:bodyPr/>
            <a:lstStyle/>
            <a:p>
              <a:endParaRPr lang="en-US"/>
            </a:p>
          </p:txBody>
        </p:sp>
      </p:grpSp>
      <p:sp>
        <p:nvSpPr>
          <p:cNvPr id="36" name="Rectangle 35">
            <a:extLst>
              <a:ext uri="{FF2B5EF4-FFF2-40B4-BE49-F238E27FC236}">
                <a16:creationId xmlns:a16="http://schemas.microsoft.com/office/drawing/2014/main" id="{71B30B18-D920-4E3E-B931-1F310244C1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8" name="Freeform 11">
            <a:extLst>
              <a:ext uri="{FF2B5EF4-FFF2-40B4-BE49-F238E27FC236}">
                <a16:creationId xmlns:a16="http://schemas.microsoft.com/office/drawing/2014/main" id="{C70EF50A-66E6-460A-8AF9-47A10D0D99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p>
            <a:endParaRPr lang="en-US"/>
          </a:p>
        </p:txBody>
      </p:sp>
      <p:sp>
        <p:nvSpPr>
          <p:cNvPr id="40" name="Freeform 11">
            <a:extLst>
              <a:ext uri="{FF2B5EF4-FFF2-40B4-BE49-F238E27FC236}">
                <a16:creationId xmlns:a16="http://schemas.microsoft.com/office/drawing/2014/main" id="{54EEEBD9-D37D-42B9-BE64-2C102B1D6E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p>
            <a:endParaRPr lang="en-US"/>
          </a:p>
        </p:txBody>
      </p:sp>
      <p:sp>
        <p:nvSpPr>
          <p:cNvPr id="42" name="Rectangle 41">
            <a:extLst>
              <a:ext uri="{FF2B5EF4-FFF2-40B4-BE49-F238E27FC236}">
                <a16:creationId xmlns:a16="http://schemas.microsoft.com/office/drawing/2014/main" id="{A2F47212-081A-4E41-8623-C5BD41ADDC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89211" y="643467"/>
            <a:ext cx="8959322" cy="5571066"/>
          </a:xfrm>
          <a:prstGeom prst="rect">
            <a:avLst/>
          </a:prstGeom>
          <a:solidFill>
            <a:srgbClr val="FFFFFF"/>
          </a:solidFill>
          <a:ln w="1270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Diagram&#10;&#10;Description automatically generated">
            <a:extLst>
              <a:ext uri="{FF2B5EF4-FFF2-40B4-BE49-F238E27FC236}">
                <a16:creationId xmlns:a16="http://schemas.microsoft.com/office/drawing/2014/main" id="{250746D6-7BAE-4934-8330-EF0CC2821C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52439" y="1253583"/>
            <a:ext cx="8732692" cy="4577348"/>
          </a:xfrm>
          <a:prstGeom prst="rect">
            <a:avLst/>
          </a:prstGeom>
        </p:spPr>
      </p:pic>
      <p:sp>
        <p:nvSpPr>
          <p:cNvPr id="35" name="عنوان فرعي 2">
            <a:extLst>
              <a:ext uri="{FF2B5EF4-FFF2-40B4-BE49-F238E27FC236}">
                <a16:creationId xmlns:a16="http://schemas.microsoft.com/office/drawing/2014/main" id="{69A0D733-3892-43EF-B687-B12EC8D6EB74}"/>
              </a:ext>
            </a:extLst>
          </p:cNvPr>
          <p:cNvSpPr txBox="1">
            <a:spLocks/>
          </p:cNvSpPr>
          <p:nvPr/>
        </p:nvSpPr>
        <p:spPr>
          <a:xfrm>
            <a:off x="2468503" y="385524"/>
            <a:ext cx="1727180" cy="519588"/>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0" indent="0" algn="ctr" defTabSz="457200" rtl="1" eaLnBrk="1" latinLnBrk="0" hangingPunct="1">
              <a:spcBef>
                <a:spcPct val="20000"/>
              </a:spcBef>
              <a:spcAft>
                <a:spcPts val="600"/>
              </a:spcAft>
              <a:buClr>
                <a:schemeClr val="tx2"/>
              </a:buClr>
              <a:buSzPct val="70000"/>
              <a:buFont typeface="Wingdings 2" charset="2"/>
              <a:buNone/>
              <a:defRPr sz="2000" kern="1200">
                <a:ln>
                  <a:solidFill>
                    <a:schemeClr val="bg1">
                      <a:lumMod val="75000"/>
                      <a:lumOff val="25000"/>
                      <a:alpha val="10000"/>
                    </a:schemeClr>
                  </a:solidFill>
                </a:ln>
                <a:solidFill>
                  <a:schemeClr val="tx1"/>
                </a:solidFill>
                <a:effectLst>
                  <a:outerShdw blurRad="9525" dist="25400" dir="14640000" algn="tl" rotWithShape="0">
                    <a:schemeClr val="bg1">
                      <a:alpha val="30000"/>
                    </a:schemeClr>
                  </a:outerShdw>
                </a:effectLst>
                <a:latin typeface="+mn-lt"/>
                <a:ea typeface="+mn-ea"/>
                <a:cs typeface="+mn-cs"/>
              </a:defRPr>
            </a:lvl1pPr>
            <a:lvl2pPr marL="457200" indent="0" algn="ctr" defTabSz="457200" rtl="1" eaLnBrk="1" latinLnBrk="0" hangingPunct="1">
              <a:spcBef>
                <a:spcPct val="20000"/>
              </a:spcBef>
              <a:spcAft>
                <a:spcPts val="600"/>
              </a:spcAft>
              <a:buClr>
                <a:schemeClr val="tx2"/>
              </a:buClr>
              <a:buSzPct val="70000"/>
              <a:buFont typeface="Wingdings 2" charset="2"/>
              <a:buNone/>
              <a:defRPr sz="18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2pPr>
            <a:lvl3pPr marL="914400" indent="0" algn="ctr" defTabSz="457200" rtl="1" eaLnBrk="1" latinLnBrk="0" hangingPunct="1">
              <a:spcBef>
                <a:spcPct val="20000"/>
              </a:spcBef>
              <a:spcAft>
                <a:spcPts val="600"/>
              </a:spcAft>
              <a:buClr>
                <a:schemeClr val="tx2"/>
              </a:buClr>
              <a:buSzPct val="70000"/>
              <a:buFont typeface="Wingdings 2" charset="2"/>
              <a:buNone/>
              <a:defRPr sz="16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3pPr>
            <a:lvl4pPr marL="1371600" indent="0" algn="ctr" defTabSz="457200" rtl="1"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4pPr>
            <a:lvl5pPr marL="1828800" indent="0" algn="ctr" defTabSz="457200" rtl="1"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5pPr>
            <a:lvl6pPr marL="2286000" indent="0" algn="ctr" defTabSz="457200" rtl="1"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6pPr>
            <a:lvl7pPr marL="2743200" indent="0" algn="ctr" defTabSz="457200" rtl="1"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7pPr>
            <a:lvl8pPr marL="3200400" indent="0" algn="ctr" defTabSz="457200" rtl="1"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8pPr>
            <a:lvl9pPr marL="3657600" indent="0" algn="ctr" defTabSz="457200" rtl="1"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9pPr>
          </a:lstStyle>
          <a:p>
            <a:pPr algn="l" rtl="0"/>
            <a:r>
              <a:rPr lang="en-US" sz="1200" b="1" dirty="0"/>
              <a:t>System Architecture</a:t>
            </a:r>
            <a:endParaRPr lang="ar-SA" sz="1200" dirty="0">
              <a:solidFill>
                <a:srgbClr val="C00000"/>
              </a:solidFill>
            </a:endParaRPr>
          </a:p>
        </p:txBody>
      </p:sp>
      <p:sp>
        <p:nvSpPr>
          <p:cNvPr id="5" name="Slide Number Placeholder 4">
            <a:extLst>
              <a:ext uri="{FF2B5EF4-FFF2-40B4-BE49-F238E27FC236}">
                <a16:creationId xmlns:a16="http://schemas.microsoft.com/office/drawing/2014/main" id="{9F68BA40-4EAB-4579-A934-E2E4FC3FC41F}"/>
              </a:ext>
            </a:extLst>
          </p:cNvPr>
          <p:cNvSpPr>
            <a:spLocks noGrp="1"/>
          </p:cNvSpPr>
          <p:nvPr>
            <p:ph type="sldNum" sz="quarter" idx="12"/>
          </p:nvPr>
        </p:nvSpPr>
        <p:spPr/>
        <p:txBody>
          <a:bodyPr/>
          <a:lstStyle/>
          <a:p>
            <a:fld id="{3A5BB7F2-445A-40CB-BB93-2B2228B503CB}" type="slidenum">
              <a:rPr lang="en-US" smtClean="0"/>
              <a:t>23</a:t>
            </a:fld>
            <a:endParaRPr lang="en-US"/>
          </a:p>
        </p:txBody>
      </p:sp>
    </p:spTree>
    <p:extLst>
      <p:ext uri="{BB962C8B-B14F-4D97-AF65-F5344CB8AC3E}">
        <p14:creationId xmlns:p14="http://schemas.microsoft.com/office/powerpoint/2010/main" val="39336875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gradFill rotWithShape="1">
          <a:gsLst>
            <a:gs pos="8000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259C671B-1B22-4141-A9C0-2E7941FDA7C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9" name="Freeform 11">
              <a:extLst>
                <a:ext uri="{FF2B5EF4-FFF2-40B4-BE49-F238E27FC236}">
                  <a16:creationId xmlns:a16="http://schemas.microsoft.com/office/drawing/2014/main" id="{7B2F5A4B-FA0F-4625-82F7-1D3F11281B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txBody>
            <a:bodyPr/>
            <a:lstStyle/>
            <a:p>
              <a:endParaRPr lang="en-US"/>
            </a:p>
          </p:txBody>
        </p:sp>
        <p:sp>
          <p:nvSpPr>
            <p:cNvPr id="10" name="Freeform 12">
              <a:extLst>
                <a:ext uri="{FF2B5EF4-FFF2-40B4-BE49-F238E27FC236}">
                  <a16:creationId xmlns:a16="http://schemas.microsoft.com/office/drawing/2014/main" id="{9ACB0BAE-722F-4C91-8C2A-44EF768E83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txBody>
            <a:bodyPr/>
            <a:lstStyle/>
            <a:p>
              <a:endParaRPr lang="en-US"/>
            </a:p>
          </p:txBody>
        </p:sp>
        <p:sp>
          <p:nvSpPr>
            <p:cNvPr id="11" name="Freeform 13">
              <a:extLst>
                <a:ext uri="{FF2B5EF4-FFF2-40B4-BE49-F238E27FC236}">
                  <a16:creationId xmlns:a16="http://schemas.microsoft.com/office/drawing/2014/main" id="{C3AC4D9F-59AC-421A-9FF3-C936CEC439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txBody>
            <a:bodyPr/>
            <a:lstStyle/>
            <a:p>
              <a:endParaRPr lang="en-US"/>
            </a:p>
          </p:txBody>
        </p:sp>
        <p:sp>
          <p:nvSpPr>
            <p:cNvPr id="12" name="Freeform 14">
              <a:extLst>
                <a:ext uri="{FF2B5EF4-FFF2-40B4-BE49-F238E27FC236}">
                  <a16:creationId xmlns:a16="http://schemas.microsoft.com/office/drawing/2014/main" id="{797BCE03-677D-4D65-A4D1-1FD721DD5D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txBody>
            <a:bodyPr/>
            <a:lstStyle/>
            <a:p>
              <a:endParaRPr lang="en-US"/>
            </a:p>
          </p:txBody>
        </p:sp>
        <p:sp>
          <p:nvSpPr>
            <p:cNvPr id="13" name="Freeform 15">
              <a:extLst>
                <a:ext uri="{FF2B5EF4-FFF2-40B4-BE49-F238E27FC236}">
                  <a16:creationId xmlns:a16="http://schemas.microsoft.com/office/drawing/2014/main" id="{D007E5D0-0B4E-4094-988C-9917146C2D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txBody>
            <a:bodyPr/>
            <a:lstStyle/>
            <a:p>
              <a:endParaRPr lang="en-US"/>
            </a:p>
          </p:txBody>
        </p:sp>
        <p:sp>
          <p:nvSpPr>
            <p:cNvPr id="14" name="Freeform 16">
              <a:extLst>
                <a:ext uri="{FF2B5EF4-FFF2-40B4-BE49-F238E27FC236}">
                  <a16:creationId xmlns:a16="http://schemas.microsoft.com/office/drawing/2014/main" id="{024DB804-C06B-4A0A-AC43-6BCCB7D760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txBody>
            <a:bodyPr/>
            <a:lstStyle/>
            <a:p>
              <a:endParaRPr lang="en-US"/>
            </a:p>
          </p:txBody>
        </p:sp>
        <p:sp>
          <p:nvSpPr>
            <p:cNvPr id="15" name="Freeform 17">
              <a:extLst>
                <a:ext uri="{FF2B5EF4-FFF2-40B4-BE49-F238E27FC236}">
                  <a16:creationId xmlns:a16="http://schemas.microsoft.com/office/drawing/2014/main" id="{B51DC17A-305E-486E-A527-5E8068E9EF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txBody>
            <a:bodyPr/>
            <a:lstStyle/>
            <a:p>
              <a:endParaRPr lang="en-US"/>
            </a:p>
          </p:txBody>
        </p:sp>
        <p:sp>
          <p:nvSpPr>
            <p:cNvPr id="16" name="Freeform 18">
              <a:extLst>
                <a:ext uri="{FF2B5EF4-FFF2-40B4-BE49-F238E27FC236}">
                  <a16:creationId xmlns:a16="http://schemas.microsoft.com/office/drawing/2014/main" id="{B6CCA716-6D46-4523-BF96-FF1B0C5464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txBody>
            <a:bodyPr/>
            <a:lstStyle/>
            <a:p>
              <a:endParaRPr lang="en-US"/>
            </a:p>
          </p:txBody>
        </p:sp>
        <p:sp>
          <p:nvSpPr>
            <p:cNvPr id="17" name="Freeform 19">
              <a:extLst>
                <a:ext uri="{FF2B5EF4-FFF2-40B4-BE49-F238E27FC236}">
                  <a16:creationId xmlns:a16="http://schemas.microsoft.com/office/drawing/2014/main" id="{E632B09A-D30C-4268-B28B-ACD6127630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txBody>
            <a:bodyPr/>
            <a:lstStyle/>
            <a:p>
              <a:endParaRPr lang="en-US"/>
            </a:p>
          </p:txBody>
        </p:sp>
        <p:sp>
          <p:nvSpPr>
            <p:cNvPr id="18" name="Freeform 20">
              <a:extLst>
                <a:ext uri="{FF2B5EF4-FFF2-40B4-BE49-F238E27FC236}">
                  <a16:creationId xmlns:a16="http://schemas.microsoft.com/office/drawing/2014/main" id="{5FC839A4-228B-4EC0-8AF4-D8E38ECE67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txBody>
            <a:bodyPr/>
            <a:lstStyle/>
            <a:p>
              <a:endParaRPr lang="en-US"/>
            </a:p>
          </p:txBody>
        </p:sp>
        <p:sp>
          <p:nvSpPr>
            <p:cNvPr id="19" name="Freeform 21">
              <a:extLst>
                <a:ext uri="{FF2B5EF4-FFF2-40B4-BE49-F238E27FC236}">
                  <a16:creationId xmlns:a16="http://schemas.microsoft.com/office/drawing/2014/main" id="{A8FFB1A1-5BB5-4551-87CD-F3365E6FE9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txBody>
            <a:bodyPr/>
            <a:lstStyle/>
            <a:p>
              <a:endParaRPr lang="en-US"/>
            </a:p>
          </p:txBody>
        </p:sp>
        <p:sp>
          <p:nvSpPr>
            <p:cNvPr id="20" name="Freeform 22">
              <a:extLst>
                <a:ext uri="{FF2B5EF4-FFF2-40B4-BE49-F238E27FC236}">
                  <a16:creationId xmlns:a16="http://schemas.microsoft.com/office/drawing/2014/main" id="{D05AF173-8E70-41FA-9254-DF9AC3DDA2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txBody>
            <a:bodyPr/>
            <a:lstStyle/>
            <a:p>
              <a:endParaRPr lang="en-US"/>
            </a:p>
          </p:txBody>
        </p:sp>
      </p:grpSp>
      <p:grpSp>
        <p:nvGrpSpPr>
          <p:cNvPr id="22" name="Group 21">
            <a:extLst>
              <a:ext uri="{FF2B5EF4-FFF2-40B4-BE49-F238E27FC236}">
                <a16:creationId xmlns:a16="http://schemas.microsoft.com/office/drawing/2014/main" id="{1D56A4CE-A3F4-4CFF-9A65-C029AC17B7C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p:grpSpPr>
        <p:sp>
          <p:nvSpPr>
            <p:cNvPr id="23" name="Freeform 27">
              <a:extLst>
                <a:ext uri="{FF2B5EF4-FFF2-40B4-BE49-F238E27FC236}">
                  <a16:creationId xmlns:a16="http://schemas.microsoft.com/office/drawing/2014/main" id="{DF669161-0B30-4C76-96BF-962027487D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txBody>
            <a:bodyPr/>
            <a:lstStyle/>
            <a:p>
              <a:endParaRPr lang="en-US"/>
            </a:p>
          </p:txBody>
        </p:sp>
        <p:sp>
          <p:nvSpPr>
            <p:cNvPr id="24" name="Freeform 28">
              <a:extLst>
                <a:ext uri="{FF2B5EF4-FFF2-40B4-BE49-F238E27FC236}">
                  <a16:creationId xmlns:a16="http://schemas.microsoft.com/office/drawing/2014/main" id="{A5232353-CF7C-44DD-8BEE-1C8FF54CDD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txBody>
            <a:bodyPr/>
            <a:lstStyle/>
            <a:p>
              <a:endParaRPr lang="en-US"/>
            </a:p>
          </p:txBody>
        </p:sp>
        <p:sp>
          <p:nvSpPr>
            <p:cNvPr id="25" name="Freeform 29">
              <a:extLst>
                <a:ext uri="{FF2B5EF4-FFF2-40B4-BE49-F238E27FC236}">
                  <a16:creationId xmlns:a16="http://schemas.microsoft.com/office/drawing/2014/main" id="{AEA6CAE2-8741-4E88-A632-69C2B2EC58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txBody>
            <a:bodyPr/>
            <a:lstStyle/>
            <a:p>
              <a:endParaRPr lang="en-US"/>
            </a:p>
          </p:txBody>
        </p:sp>
        <p:sp>
          <p:nvSpPr>
            <p:cNvPr id="26" name="Freeform 30">
              <a:extLst>
                <a:ext uri="{FF2B5EF4-FFF2-40B4-BE49-F238E27FC236}">
                  <a16:creationId xmlns:a16="http://schemas.microsoft.com/office/drawing/2014/main" id="{014AC37D-4388-4AE6-9D4D-CCD99A608C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txBody>
            <a:bodyPr/>
            <a:lstStyle/>
            <a:p>
              <a:endParaRPr lang="en-US"/>
            </a:p>
          </p:txBody>
        </p:sp>
        <p:sp>
          <p:nvSpPr>
            <p:cNvPr id="27" name="Freeform 31">
              <a:extLst>
                <a:ext uri="{FF2B5EF4-FFF2-40B4-BE49-F238E27FC236}">
                  <a16:creationId xmlns:a16="http://schemas.microsoft.com/office/drawing/2014/main" id="{7FE084B0-333E-4F7C-83F1-F7D132527D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txBody>
            <a:bodyPr/>
            <a:lstStyle/>
            <a:p>
              <a:endParaRPr lang="en-US"/>
            </a:p>
          </p:txBody>
        </p:sp>
        <p:sp>
          <p:nvSpPr>
            <p:cNvPr id="28" name="Freeform 32">
              <a:extLst>
                <a:ext uri="{FF2B5EF4-FFF2-40B4-BE49-F238E27FC236}">
                  <a16:creationId xmlns:a16="http://schemas.microsoft.com/office/drawing/2014/main" id="{FDCFCB98-2E3A-4227-823C-80489BB284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txBody>
            <a:bodyPr/>
            <a:lstStyle/>
            <a:p>
              <a:endParaRPr lang="en-US"/>
            </a:p>
          </p:txBody>
        </p:sp>
        <p:sp>
          <p:nvSpPr>
            <p:cNvPr id="29" name="Freeform 33">
              <a:extLst>
                <a:ext uri="{FF2B5EF4-FFF2-40B4-BE49-F238E27FC236}">
                  <a16:creationId xmlns:a16="http://schemas.microsoft.com/office/drawing/2014/main" id="{252F94DE-A6A3-4463-BE05-34281F1C87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txBody>
            <a:bodyPr/>
            <a:lstStyle/>
            <a:p>
              <a:endParaRPr lang="en-US"/>
            </a:p>
          </p:txBody>
        </p:sp>
        <p:sp>
          <p:nvSpPr>
            <p:cNvPr id="30" name="Freeform 34">
              <a:extLst>
                <a:ext uri="{FF2B5EF4-FFF2-40B4-BE49-F238E27FC236}">
                  <a16:creationId xmlns:a16="http://schemas.microsoft.com/office/drawing/2014/main" id="{16EA21FA-886F-43CF-9D44-C1342F3055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txBody>
            <a:bodyPr/>
            <a:lstStyle/>
            <a:p>
              <a:endParaRPr lang="en-US"/>
            </a:p>
          </p:txBody>
        </p:sp>
        <p:sp>
          <p:nvSpPr>
            <p:cNvPr id="31" name="Freeform 35">
              <a:extLst>
                <a:ext uri="{FF2B5EF4-FFF2-40B4-BE49-F238E27FC236}">
                  <a16:creationId xmlns:a16="http://schemas.microsoft.com/office/drawing/2014/main" id="{88C821A5-BCF7-47FE-894F-0ADC5FDB28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txBody>
            <a:bodyPr/>
            <a:lstStyle/>
            <a:p>
              <a:endParaRPr lang="en-US"/>
            </a:p>
          </p:txBody>
        </p:sp>
        <p:sp>
          <p:nvSpPr>
            <p:cNvPr id="32" name="Freeform 36">
              <a:extLst>
                <a:ext uri="{FF2B5EF4-FFF2-40B4-BE49-F238E27FC236}">
                  <a16:creationId xmlns:a16="http://schemas.microsoft.com/office/drawing/2014/main" id="{F8337ECE-206A-472E-AFC4-0F230C91E8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txBody>
            <a:bodyPr/>
            <a:lstStyle/>
            <a:p>
              <a:endParaRPr lang="en-US"/>
            </a:p>
          </p:txBody>
        </p:sp>
        <p:sp>
          <p:nvSpPr>
            <p:cNvPr id="33" name="Freeform 37">
              <a:extLst>
                <a:ext uri="{FF2B5EF4-FFF2-40B4-BE49-F238E27FC236}">
                  <a16:creationId xmlns:a16="http://schemas.microsoft.com/office/drawing/2014/main" id="{90BB2EC4-D043-4B43-87E7-723A787EE8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txBody>
            <a:bodyPr/>
            <a:lstStyle/>
            <a:p>
              <a:endParaRPr lang="en-US"/>
            </a:p>
          </p:txBody>
        </p:sp>
        <p:sp>
          <p:nvSpPr>
            <p:cNvPr id="34" name="Freeform 38">
              <a:extLst>
                <a:ext uri="{FF2B5EF4-FFF2-40B4-BE49-F238E27FC236}">
                  <a16:creationId xmlns:a16="http://schemas.microsoft.com/office/drawing/2014/main" id="{04013015-AF71-47BC-BE4D-ED9EFA24FF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txBody>
            <a:bodyPr/>
            <a:lstStyle/>
            <a:p>
              <a:endParaRPr lang="en-US"/>
            </a:p>
          </p:txBody>
        </p:sp>
      </p:grpSp>
      <p:sp>
        <p:nvSpPr>
          <p:cNvPr id="36" name="Rectangle 35">
            <a:extLst>
              <a:ext uri="{FF2B5EF4-FFF2-40B4-BE49-F238E27FC236}">
                <a16:creationId xmlns:a16="http://schemas.microsoft.com/office/drawing/2014/main" id="{71B30B18-D920-4E3E-B931-1F310244C1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8" name="Freeform 11">
            <a:extLst>
              <a:ext uri="{FF2B5EF4-FFF2-40B4-BE49-F238E27FC236}">
                <a16:creationId xmlns:a16="http://schemas.microsoft.com/office/drawing/2014/main" id="{C70EF50A-66E6-460A-8AF9-47A10D0D99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p>
            <a:endParaRPr lang="en-US"/>
          </a:p>
        </p:txBody>
      </p:sp>
      <p:sp>
        <p:nvSpPr>
          <p:cNvPr id="40" name="Freeform 11">
            <a:extLst>
              <a:ext uri="{FF2B5EF4-FFF2-40B4-BE49-F238E27FC236}">
                <a16:creationId xmlns:a16="http://schemas.microsoft.com/office/drawing/2014/main" id="{54EEEBD9-D37D-42B9-BE64-2C102B1D6E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p>
            <a:endParaRPr lang="en-US"/>
          </a:p>
        </p:txBody>
      </p:sp>
      <p:sp>
        <p:nvSpPr>
          <p:cNvPr id="42" name="Rectangle 41">
            <a:extLst>
              <a:ext uri="{FF2B5EF4-FFF2-40B4-BE49-F238E27FC236}">
                <a16:creationId xmlns:a16="http://schemas.microsoft.com/office/drawing/2014/main" id="{A2F47212-081A-4E41-8623-C5BD41ADDC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89211" y="643467"/>
            <a:ext cx="8959322" cy="5571066"/>
          </a:xfrm>
          <a:prstGeom prst="rect">
            <a:avLst/>
          </a:prstGeom>
          <a:solidFill>
            <a:srgbClr val="FFFFFF"/>
          </a:solidFill>
          <a:ln w="1270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Diagram&#10;&#10;Description automatically generated">
            <a:extLst>
              <a:ext uri="{FF2B5EF4-FFF2-40B4-BE49-F238E27FC236}">
                <a16:creationId xmlns:a16="http://schemas.microsoft.com/office/drawing/2014/main" id="{DE68E83F-0087-48CF-9D91-3742ACDFAD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63405" y="809625"/>
            <a:ext cx="7504620" cy="5191010"/>
          </a:xfrm>
          <a:prstGeom prst="rect">
            <a:avLst/>
          </a:prstGeom>
        </p:spPr>
      </p:pic>
      <p:sp>
        <p:nvSpPr>
          <p:cNvPr id="37" name="عنوان فرعي 2">
            <a:extLst>
              <a:ext uri="{FF2B5EF4-FFF2-40B4-BE49-F238E27FC236}">
                <a16:creationId xmlns:a16="http://schemas.microsoft.com/office/drawing/2014/main" id="{38AB8A07-6F48-470F-B4CE-1F93B5DEAEB3}"/>
              </a:ext>
            </a:extLst>
          </p:cNvPr>
          <p:cNvSpPr txBox="1">
            <a:spLocks/>
          </p:cNvSpPr>
          <p:nvPr/>
        </p:nvSpPr>
        <p:spPr>
          <a:xfrm>
            <a:off x="2468503" y="383673"/>
            <a:ext cx="1648973" cy="519588"/>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0" indent="0" algn="ctr" defTabSz="457200" rtl="1" eaLnBrk="1" latinLnBrk="0" hangingPunct="1">
              <a:spcBef>
                <a:spcPct val="20000"/>
              </a:spcBef>
              <a:spcAft>
                <a:spcPts val="600"/>
              </a:spcAft>
              <a:buClr>
                <a:schemeClr val="tx2"/>
              </a:buClr>
              <a:buSzPct val="70000"/>
              <a:buFont typeface="Wingdings 2" charset="2"/>
              <a:buNone/>
              <a:defRPr sz="2000" kern="1200">
                <a:ln>
                  <a:solidFill>
                    <a:schemeClr val="bg1">
                      <a:lumMod val="75000"/>
                      <a:lumOff val="25000"/>
                      <a:alpha val="10000"/>
                    </a:schemeClr>
                  </a:solidFill>
                </a:ln>
                <a:solidFill>
                  <a:schemeClr val="tx1"/>
                </a:solidFill>
                <a:effectLst>
                  <a:outerShdw blurRad="9525" dist="25400" dir="14640000" algn="tl" rotWithShape="0">
                    <a:schemeClr val="bg1">
                      <a:alpha val="30000"/>
                    </a:schemeClr>
                  </a:outerShdw>
                </a:effectLst>
                <a:latin typeface="+mn-lt"/>
                <a:ea typeface="+mn-ea"/>
                <a:cs typeface="+mn-cs"/>
              </a:defRPr>
            </a:lvl1pPr>
            <a:lvl2pPr marL="457200" indent="0" algn="ctr" defTabSz="457200" rtl="1" eaLnBrk="1" latinLnBrk="0" hangingPunct="1">
              <a:spcBef>
                <a:spcPct val="20000"/>
              </a:spcBef>
              <a:spcAft>
                <a:spcPts val="600"/>
              </a:spcAft>
              <a:buClr>
                <a:schemeClr val="tx2"/>
              </a:buClr>
              <a:buSzPct val="70000"/>
              <a:buFont typeface="Wingdings 2" charset="2"/>
              <a:buNone/>
              <a:defRPr sz="18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2pPr>
            <a:lvl3pPr marL="914400" indent="0" algn="ctr" defTabSz="457200" rtl="1" eaLnBrk="1" latinLnBrk="0" hangingPunct="1">
              <a:spcBef>
                <a:spcPct val="20000"/>
              </a:spcBef>
              <a:spcAft>
                <a:spcPts val="600"/>
              </a:spcAft>
              <a:buClr>
                <a:schemeClr val="tx2"/>
              </a:buClr>
              <a:buSzPct val="70000"/>
              <a:buFont typeface="Wingdings 2" charset="2"/>
              <a:buNone/>
              <a:defRPr sz="16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3pPr>
            <a:lvl4pPr marL="1371600" indent="0" algn="ctr" defTabSz="457200" rtl="1"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4pPr>
            <a:lvl5pPr marL="1828800" indent="0" algn="ctr" defTabSz="457200" rtl="1"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5pPr>
            <a:lvl6pPr marL="2286000" indent="0" algn="ctr" defTabSz="457200" rtl="1"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6pPr>
            <a:lvl7pPr marL="2743200" indent="0" algn="ctr" defTabSz="457200" rtl="1"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7pPr>
            <a:lvl8pPr marL="3200400" indent="0" algn="ctr" defTabSz="457200" rtl="1"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8pPr>
            <a:lvl9pPr marL="3657600" indent="0" algn="ctr" defTabSz="457200" rtl="1"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9pPr>
          </a:lstStyle>
          <a:p>
            <a:pPr algn="l" rtl="0"/>
            <a:r>
              <a:rPr lang="en-US" sz="1200" b="1" dirty="0"/>
              <a:t>Process Diagram</a:t>
            </a:r>
            <a:endParaRPr lang="ar-SA" sz="1200" dirty="0">
              <a:solidFill>
                <a:srgbClr val="C00000"/>
              </a:solidFill>
            </a:endParaRPr>
          </a:p>
        </p:txBody>
      </p:sp>
      <p:sp>
        <p:nvSpPr>
          <p:cNvPr id="6" name="Slide Number Placeholder 5">
            <a:extLst>
              <a:ext uri="{FF2B5EF4-FFF2-40B4-BE49-F238E27FC236}">
                <a16:creationId xmlns:a16="http://schemas.microsoft.com/office/drawing/2014/main" id="{CCE3B748-C3AE-4D24-95B4-6C3EE37EC17E}"/>
              </a:ext>
            </a:extLst>
          </p:cNvPr>
          <p:cNvSpPr>
            <a:spLocks noGrp="1"/>
          </p:cNvSpPr>
          <p:nvPr>
            <p:ph type="sldNum" sz="quarter" idx="12"/>
          </p:nvPr>
        </p:nvSpPr>
        <p:spPr/>
        <p:txBody>
          <a:bodyPr/>
          <a:lstStyle/>
          <a:p>
            <a:fld id="{3A5BB7F2-445A-40CB-BB93-2B2228B503CB}" type="slidenum">
              <a:rPr lang="en-US" smtClean="0"/>
              <a:t>24</a:t>
            </a:fld>
            <a:endParaRPr lang="en-US"/>
          </a:p>
        </p:txBody>
      </p:sp>
    </p:spTree>
    <p:extLst>
      <p:ext uri="{BB962C8B-B14F-4D97-AF65-F5344CB8AC3E}">
        <p14:creationId xmlns:p14="http://schemas.microsoft.com/office/powerpoint/2010/main" val="8994582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gradFill rotWithShape="1">
          <a:gsLst>
            <a:gs pos="8000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43" name="Group 42">
            <a:extLst>
              <a:ext uri="{FF2B5EF4-FFF2-40B4-BE49-F238E27FC236}">
                <a16:creationId xmlns:a16="http://schemas.microsoft.com/office/drawing/2014/main" id="{259C671B-1B22-4141-A9C0-2E7941FDA7C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44" name="Freeform 11">
              <a:extLst>
                <a:ext uri="{FF2B5EF4-FFF2-40B4-BE49-F238E27FC236}">
                  <a16:creationId xmlns:a16="http://schemas.microsoft.com/office/drawing/2014/main" id="{7B2F5A4B-FA0F-4625-82F7-1D3F11281B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txBody>
            <a:bodyPr/>
            <a:lstStyle/>
            <a:p>
              <a:endParaRPr lang="en-US"/>
            </a:p>
          </p:txBody>
        </p:sp>
        <p:sp>
          <p:nvSpPr>
            <p:cNvPr id="45" name="Freeform 12">
              <a:extLst>
                <a:ext uri="{FF2B5EF4-FFF2-40B4-BE49-F238E27FC236}">
                  <a16:creationId xmlns:a16="http://schemas.microsoft.com/office/drawing/2014/main" id="{9ACB0BAE-722F-4C91-8C2A-44EF768E83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txBody>
            <a:bodyPr/>
            <a:lstStyle/>
            <a:p>
              <a:endParaRPr lang="en-US"/>
            </a:p>
          </p:txBody>
        </p:sp>
        <p:sp>
          <p:nvSpPr>
            <p:cNvPr id="46" name="Freeform 13">
              <a:extLst>
                <a:ext uri="{FF2B5EF4-FFF2-40B4-BE49-F238E27FC236}">
                  <a16:creationId xmlns:a16="http://schemas.microsoft.com/office/drawing/2014/main" id="{C3AC4D9F-59AC-421A-9FF3-C936CEC439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txBody>
            <a:bodyPr/>
            <a:lstStyle/>
            <a:p>
              <a:endParaRPr lang="en-US"/>
            </a:p>
          </p:txBody>
        </p:sp>
        <p:sp>
          <p:nvSpPr>
            <p:cNvPr id="47" name="Freeform 14">
              <a:extLst>
                <a:ext uri="{FF2B5EF4-FFF2-40B4-BE49-F238E27FC236}">
                  <a16:creationId xmlns:a16="http://schemas.microsoft.com/office/drawing/2014/main" id="{797BCE03-677D-4D65-A4D1-1FD721DD5D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txBody>
            <a:bodyPr/>
            <a:lstStyle/>
            <a:p>
              <a:endParaRPr lang="en-US"/>
            </a:p>
          </p:txBody>
        </p:sp>
        <p:sp>
          <p:nvSpPr>
            <p:cNvPr id="48" name="Freeform 15">
              <a:extLst>
                <a:ext uri="{FF2B5EF4-FFF2-40B4-BE49-F238E27FC236}">
                  <a16:creationId xmlns:a16="http://schemas.microsoft.com/office/drawing/2014/main" id="{D007E5D0-0B4E-4094-988C-9917146C2D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txBody>
            <a:bodyPr/>
            <a:lstStyle/>
            <a:p>
              <a:endParaRPr lang="en-US"/>
            </a:p>
          </p:txBody>
        </p:sp>
        <p:sp>
          <p:nvSpPr>
            <p:cNvPr id="49" name="Freeform 16">
              <a:extLst>
                <a:ext uri="{FF2B5EF4-FFF2-40B4-BE49-F238E27FC236}">
                  <a16:creationId xmlns:a16="http://schemas.microsoft.com/office/drawing/2014/main" id="{024DB804-C06B-4A0A-AC43-6BCCB7D760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txBody>
            <a:bodyPr/>
            <a:lstStyle/>
            <a:p>
              <a:endParaRPr lang="en-US"/>
            </a:p>
          </p:txBody>
        </p:sp>
        <p:sp>
          <p:nvSpPr>
            <p:cNvPr id="50" name="Freeform 17">
              <a:extLst>
                <a:ext uri="{FF2B5EF4-FFF2-40B4-BE49-F238E27FC236}">
                  <a16:creationId xmlns:a16="http://schemas.microsoft.com/office/drawing/2014/main" id="{B51DC17A-305E-486E-A527-5E8068E9EF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txBody>
            <a:bodyPr/>
            <a:lstStyle/>
            <a:p>
              <a:endParaRPr lang="en-US"/>
            </a:p>
          </p:txBody>
        </p:sp>
        <p:sp>
          <p:nvSpPr>
            <p:cNvPr id="51" name="Freeform 18">
              <a:extLst>
                <a:ext uri="{FF2B5EF4-FFF2-40B4-BE49-F238E27FC236}">
                  <a16:creationId xmlns:a16="http://schemas.microsoft.com/office/drawing/2014/main" id="{B6CCA716-6D46-4523-BF96-FF1B0C5464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txBody>
            <a:bodyPr/>
            <a:lstStyle/>
            <a:p>
              <a:endParaRPr lang="en-US"/>
            </a:p>
          </p:txBody>
        </p:sp>
        <p:sp>
          <p:nvSpPr>
            <p:cNvPr id="52" name="Freeform 19">
              <a:extLst>
                <a:ext uri="{FF2B5EF4-FFF2-40B4-BE49-F238E27FC236}">
                  <a16:creationId xmlns:a16="http://schemas.microsoft.com/office/drawing/2014/main" id="{E632B09A-D30C-4268-B28B-ACD6127630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txBody>
            <a:bodyPr/>
            <a:lstStyle/>
            <a:p>
              <a:endParaRPr lang="en-US"/>
            </a:p>
          </p:txBody>
        </p:sp>
        <p:sp>
          <p:nvSpPr>
            <p:cNvPr id="53" name="Freeform 20">
              <a:extLst>
                <a:ext uri="{FF2B5EF4-FFF2-40B4-BE49-F238E27FC236}">
                  <a16:creationId xmlns:a16="http://schemas.microsoft.com/office/drawing/2014/main" id="{5FC839A4-228B-4EC0-8AF4-D8E38ECE67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txBody>
            <a:bodyPr/>
            <a:lstStyle/>
            <a:p>
              <a:endParaRPr lang="en-US"/>
            </a:p>
          </p:txBody>
        </p:sp>
        <p:sp>
          <p:nvSpPr>
            <p:cNvPr id="54" name="Freeform 21">
              <a:extLst>
                <a:ext uri="{FF2B5EF4-FFF2-40B4-BE49-F238E27FC236}">
                  <a16:creationId xmlns:a16="http://schemas.microsoft.com/office/drawing/2014/main" id="{A8FFB1A1-5BB5-4551-87CD-F3365E6FE9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txBody>
            <a:bodyPr/>
            <a:lstStyle/>
            <a:p>
              <a:endParaRPr lang="en-US"/>
            </a:p>
          </p:txBody>
        </p:sp>
        <p:sp>
          <p:nvSpPr>
            <p:cNvPr id="55" name="Freeform 22">
              <a:extLst>
                <a:ext uri="{FF2B5EF4-FFF2-40B4-BE49-F238E27FC236}">
                  <a16:creationId xmlns:a16="http://schemas.microsoft.com/office/drawing/2014/main" id="{D05AF173-8E70-41FA-9254-DF9AC3DDA2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txBody>
            <a:bodyPr/>
            <a:lstStyle/>
            <a:p>
              <a:endParaRPr lang="en-US"/>
            </a:p>
          </p:txBody>
        </p:sp>
      </p:grpSp>
      <p:grpSp>
        <p:nvGrpSpPr>
          <p:cNvPr id="57" name="Group 56">
            <a:extLst>
              <a:ext uri="{FF2B5EF4-FFF2-40B4-BE49-F238E27FC236}">
                <a16:creationId xmlns:a16="http://schemas.microsoft.com/office/drawing/2014/main" id="{1D56A4CE-A3F4-4CFF-9A65-C029AC17B7C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p:grpSpPr>
        <p:sp>
          <p:nvSpPr>
            <p:cNvPr id="58" name="Freeform 27">
              <a:extLst>
                <a:ext uri="{FF2B5EF4-FFF2-40B4-BE49-F238E27FC236}">
                  <a16:creationId xmlns:a16="http://schemas.microsoft.com/office/drawing/2014/main" id="{DF669161-0B30-4C76-96BF-962027487D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txBody>
            <a:bodyPr/>
            <a:lstStyle/>
            <a:p>
              <a:endParaRPr lang="en-US"/>
            </a:p>
          </p:txBody>
        </p:sp>
        <p:sp>
          <p:nvSpPr>
            <p:cNvPr id="59" name="Freeform 28">
              <a:extLst>
                <a:ext uri="{FF2B5EF4-FFF2-40B4-BE49-F238E27FC236}">
                  <a16:creationId xmlns:a16="http://schemas.microsoft.com/office/drawing/2014/main" id="{A5232353-CF7C-44DD-8BEE-1C8FF54CDD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txBody>
            <a:bodyPr/>
            <a:lstStyle/>
            <a:p>
              <a:endParaRPr lang="en-US"/>
            </a:p>
          </p:txBody>
        </p:sp>
        <p:sp>
          <p:nvSpPr>
            <p:cNvPr id="60" name="Freeform 29">
              <a:extLst>
                <a:ext uri="{FF2B5EF4-FFF2-40B4-BE49-F238E27FC236}">
                  <a16:creationId xmlns:a16="http://schemas.microsoft.com/office/drawing/2014/main" id="{AEA6CAE2-8741-4E88-A632-69C2B2EC58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txBody>
            <a:bodyPr/>
            <a:lstStyle/>
            <a:p>
              <a:endParaRPr lang="en-US"/>
            </a:p>
          </p:txBody>
        </p:sp>
        <p:sp>
          <p:nvSpPr>
            <p:cNvPr id="61" name="Freeform 30">
              <a:extLst>
                <a:ext uri="{FF2B5EF4-FFF2-40B4-BE49-F238E27FC236}">
                  <a16:creationId xmlns:a16="http://schemas.microsoft.com/office/drawing/2014/main" id="{014AC37D-4388-4AE6-9D4D-CCD99A608C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txBody>
            <a:bodyPr/>
            <a:lstStyle/>
            <a:p>
              <a:endParaRPr lang="en-US"/>
            </a:p>
          </p:txBody>
        </p:sp>
        <p:sp>
          <p:nvSpPr>
            <p:cNvPr id="62" name="Freeform 31">
              <a:extLst>
                <a:ext uri="{FF2B5EF4-FFF2-40B4-BE49-F238E27FC236}">
                  <a16:creationId xmlns:a16="http://schemas.microsoft.com/office/drawing/2014/main" id="{7FE084B0-333E-4F7C-83F1-F7D132527D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txBody>
            <a:bodyPr/>
            <a:lstStyle/>
            <a:p>
              <a:endParaRPr lang="en-US"/>
            </a:p>
          </p:txBody>
        </p:sp>
        <p:sp>
          <p:nvSpPr>
            <p:cNvPr id="63" name="Freeform 32">
              <a:extLst>
                <a:ext uri="{FF2B5EF4-FFF2-40B4-BE49-F238E27FC236}">
                  <a16:creationId xmlns:a16="http://schemas.microsoft.com/office/drawing/2014/main" id="{FDCFCB98-2E3A-4227-823C-80489BB284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txBody>
            <a:bodyPr/>
            <a:lstStyle/>
            <a:p>
              <a:endParaRPr lang="en-US"/>
            </a:p>
          </p:txBody>
        </p:sp>
        <p:sp>
          <p:nvSpPr>
            <p:cNvPr id="64" name="Freeform 33">
              <a:extLst>
                <a:ext uri="{FF2B5EF4-FFF2-40B4-BE49-F238E27FC236}">
                  <a16:creationId xmlns:a16="http://schemas.microsoft.com/office/drawing/2014/main" id="{252F94DE-A6A3-4463-BE05-34281F1C87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txBody>
            <a:bodyPr/>
            <a:lstStyle/>
            <a:p>
              <a:endParaRPr lang="en-US"/>
            </a:p>
          </p:txBody>
        </p:sp>
        <p:sp>
          <p:nvSpPr>
            <p:cNvPr id="65" name="Freeform 34">
              <a:extLst>
                <a:ext uri="{FF2B5EF4-FFF2-40B4-BE49-F238E27FC236}">
                  <a16:creationId xmlns:a16="http://schemas.microsoft.com/office/drawing/2014/main" id="{16EA21FA-886F-43CF-9D44-C1342F3055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txBody>
            <a:bodyPr/>
            <a:lstStyle/>
            <a:p>
              <a:endParaRPr lang="en-US"/>
            </a:p>
          </p:txBody>
        </p:sp>
        <p:sp>
          <p:nvSpPr>
            <p:cNvPr id="66" name="Freeform 35">
              <a:extLst>
                <a:ext uri="{FF2B5EF4-FFF2-40B4-BE49-F238E27FC236}">
                  <a16:creationId xmlns:a16="http://schemas.microsoft.com/office/drawing/2014/main" id="{88C821A5-BCF7-47FE-894F-0ADC5FDB28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txBody>
            <a:bodyPr/>
            <a:lstStyle/>
            <a:p>
              <a:endParaRPr lang="en-US"/>
            </a:p>
          </p:txBody>
        </p:sp>
        <p:sp>
          <p:nvSpPr>
            <p:cNvPr id="67" name="Freeform 36">
              <a:extLst>
                <a:ext uri="{FF2B5EF4-FFF2-40B4-BE49-F238E27FC236}">
                  <a16:creationId xmlns:a16="http://schemas.microsoft.com/office/drawing/2014/main" id="{F8337ECE-206A-472E-AFC4-0F230C91E8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txBody>
            <a:bodyPr/>
            <a:lstStyle/>
            <a:p>
              <a:endParaRPr lang="en-US"/>
            </a:p>
          </p:txBody>
        </p:sp>
        <p:sp>
          <p:nvSpPr>
            <p:cNvPr id="68" name="Freeform 37">
              <a:extLst>
                <a:ext uri="{FF2B5EF4-FFF2-40B4-BE49-F238E27FC236}">
                  <a16:creationId xmlns:a16="http://schemas.microsoft.com/office/drawing/2014/main" id="{90BB2EC4-D043-4B43-87E7-723A787EE8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txBody>
            <a:bodyPr/>
            <a:lstStyle/>
            <a:p>
              <a:endParaRPr lang="en-US"/>
            </a:p>
          </p:txBody>
        </p:sp>
        <p:sp>
          <p:nvSpPr>
            <p:cNvPr id="69" name="Freeform 38">
              <a:extLst>
                <a:ext uri="{FF2B5EF4-FFF2-40B4-BE49-F238E27FC236}">
                  <a16:creationId xmlns:a16="http://schemas.microsoft.com/office/drawing/2014/main" id="{04013015-AF71-47BC-BE4D-ED9EFA24FF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txBody>
            <a:bodyPr/>
            <a:lstStyle/>
            <a:p>
              <a:endParaRPr lang="en-US"/>
            </a:p>
          </p:txBody>
        </p:sp>
      </p:grpSp>
      <p:sp>
        <p:nvSpPr>
          <p:cNvPr id="71" name="Rectangle 70">
            <a:extLst>
              <a:ext uri="{FF2B5EF4-FFF2-40B4-BE49-F238E27FC236}">
                <a16:creationId xmlns:a16="http://schemas.microsoft.com/office/drawing/2014/main" id="{71B30B18-D920-4E3E-B931-1F310244C1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73" name="Freeform 11">
            <a:extLst>
              <a:ext uri="{FF2B5EF4-FFF2-40B4-BE49-F238E27FC236}">
                <a16:creationId xmlns:a16="http://schemas.microsoft.com/office/drawing/2014/main" id="{C70EF50A-66E6-460A-8AF9-47A10D0D99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p>
            <a:endParaRPr lang="en-US"/>
          </a:p>
        </p:txBody>
      </p:sp>
      <p:sp>
        <p:nvSpPr>
          <p:cNvPr id="75" name="Freeform 11">
            <a:extLst>
              <a:ext uri="{FF2B5EF4-FFF2-40B4-BE49-F238E27FC236}">
                <a16:creationId xmlns:a16="http://schemas.microsoft.com/office/drawing/2014/main" id="{54EEEBD9-D37D-42B9-BE64-2C102B1D6E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p>
            <a:endParaRPr lang="en-US"/>
          </a:p>
        </p:txBody>
      </p:sp>
      <p:sp>
        <p:nvSpPr>
          <p:cNvPr id="77" name="Rectangle 76">
            <a:extLst>
              <a:ext uri="{FF2B5EF4-FFF2-40B4-BE49-F238E27FC236}">
                <a16:creationId xmlns:a16="http://schemas.microsoft.com/office/drawing/2014/main" id="{A2F47212-081A-4E41-8623-C5BD41ADDC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89211" y="643467"/>
            <a:ext cx="8959322" cy="5571066"/>
          </a:xfrm>
          <a:prstGeom prst="rect">
            <a:avLst/>
          </a:prstGeom>
          <a:solidFill>
            <a:srgbClr val="FFFFFF"/>
          </a:solidFill>
          <a:ln w="1270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8" name="Picture 37" descr="Diagram&#10;&#10;Description automatically generated">
            <a:extLst>
              <a:ext uri="{FF2B5EF4-FFF2-40B4-BE49-F238E27FC236}">
                <a16:creationId xmlns:a16="http://schemas.microsoft.com/office/drawing/2014/main" id="{31BC1C76-3727-41B4-BFF5-1934EF19BC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2787613" y="714375"/>
            <a:ext cx="8518561" cy="5429250"/>
          </a:xfrm>
          <a:prstGeom prst="rect">
            <a:avLst/>
          </a:prstGeom>
          <a:noFill/>
        </p:spPr>
      </p:pic>
      <p:sp>
        <p:nvSpPr>
          <p:cNvPr id="33" name="عنوان فرعي 2">
            <a:extLst>
              <a:ext uri="{FF2B5EF4-FFF2-40B4-BE49-F238E27FC236}">
                <a16:creationId xmlns:a16="http://schemas.microsoft.com/office/drawing/2014/main" id="{6A181CC9-3AB0-438D-8965-904DCE6076E6}"/>
              </a:ext>
            </a:extLst>
          </p:cNvPr>
          <p:cNvSpPr txBox="1">
            <a:spLocks/>
          </p:cNvSpPr>
          <p:nvPr/>
        </p:nvSpPr>
        <p:spPr>
          <a:xfrm>
            <a:off x="2468503" y="383673"/>
            <a:ext cx="1648973" cy="519588"/>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0" indent="0" algn="ctr" defTabSz="457200" rtl="1" eaLnBrk="1" latinLnBrk="0" hangingPunct="1">
              <a:spcBef>
                <a:spcPct val="20000"/>
              </a:spcBef>
              <a:spcAft>
                <a:spcPts val="600"/>
              </a:spcAft>
              <a:buClr>
                <a:schemeClr val="tx2"/>
              </a:buClr>
              <a:buSzPct val="70000"/>
              <a:buFont typeface="Wingdings 2" charset="2"/>
              <a:buNone/>
              <a:defRPr sz="2000" kern="1200">
                <a:ln>
                  <a:solidFill>
                    <a:schemeClr val="bg1">
                      <a:lumMod val="75000"/>
                      <a:lumOff val="25000"/>
                      <a:alpha val="10000"/>
                    </a:schemeClr>
                  </a:solidFill>
                </a:ln>
                <a:solidFill>
                  <a:schemeClr val="tx1"/>
                </a:solidFill>
                <a:effectLst>
                  <a:outerShdw blurRad="9525" dist="25400" dir="14640000" algn="tl" rotWithShape="0">
                    <a:schemeClr val="bg1">
                      <a:alpha val="30000"/>
                    </a:schemeClr>
                  </a:outerShdw>
                </a:effectLst>
                <a:latin typeface="+mn-lt"/>
                <a:ea typeface="+mn-ea"/>
                <a:cs typeface="+mn-cs"/>
              </a:defRPr>
            </a:lvl1pPr>
            <a:lvl2pPr marL="457200" indent="0" algn="ctr" defTabSz="457200" rtl="1" eaLnBrk="1" latinLnBrk="0" hangingPunct="1">
              <a:spcBef>
                <a:spcPct val="20000"/>
              </a:spcBef>
              <a:spcAft>
                <a:spcPts val="600"/>
              </a:spcAft>
              <a:buClr>
                <a:schemeClr val="tx2"/>
              </a:buClr>
              <a:buSzPct val="70000"/>
              <a:buFont typeface="Wingdings 2" charset="2"/>
              <a:buNone/>
              <a:defRPr sz="18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2pPr>
            <a:lvl3pPr marL="914400" indent="0" algn="ctr" defTabSz="457200" rtl="1" eaLnBrk="1" latinLnBrk="0" hangingPunct="1">
              <a:spcBef>
                <a:spcPct val="20000"/>
              </a:spcBef>
              <a:spcAft>
                <a:spcPts val="600"/>
              </a:spcAft>
              <a:buClr>
                <a:schemeClr val="tx2"/>
              </a:buClr>
              <a:buSzPct val="70000"/>
              <a:buFont typeface="Wingdings 2" charset="2"/>
              <a:buNone/>
              <a:defRPr sz="16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3pPr>
            <a:lvl4pPr marL="1371600" indent="0" algn="ctr" defTabSz="457200" rtl="1"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4pPr>
            <a:lvl5pPr marL="1828800" indent="0" algn="ctr" defTabSz="457200" rtl="1"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5pPr>
            <a:lvl6pPr marL="2286000" indent="0" algn="ctr" defTabSz="457200" rtl="1"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6pPr>
            <a:lvl7pPr marL="2743200" indent="0" algn="ctr" defTabSz="457200" rtl="1"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7pPr>
            <a:lvl8pPr marL="3200400" indent="0" algn="ctr" defTabSz="457200" rtl="1"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8pPr>
            <a:lvl9pPr marL="3657600" indent="0" algn="ctr" defTabSz="457200" rtl="1"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9pPr>
          </a:lstStyle>
          <a:p>
            <a:pPr algn="l" rtl="0"/>
            <a:r>
              <a:rPr lang="en-US" sz="1200" b="1" dirty="0"/>
              <a:t>Use Case Diagram</a:t>
            </a:r>
            <a:endParaRPr lang="ar-SA" sz="1200" dirty="0">
              <a:solidFill>
                <a:srgbClr val="C00000"/>
              </a:solidFill>
            </a:endParaRPr>
          </a:p>
        </p:txBody>
      </p:sp>
      <p:sp>
        <p:nvSpPr>
          <p:cNvPr id="4" name="Slide Number Placeholder 3">
            <a:extLst>
              <a:ext uri="{FF2B5EF4-FFF2-40B4-BE49-F238E27FC236}">
                <a16:creationId xmlns:a16="http://schemas.microsoft.com/office/drawing/2014/main" id="{B60DF098-2FF8-4F50-BB00-E5B688E46954}"/>
              </a:ext>
            </a:extLst>
          </p:cNvPr>
          <p:cNvSpPr>
            <a:spLocks noGrp="1"/>
          </p:cNvSpPr>
          <p:nvPr>
            <p:ph type="sldNum" sz="quarter" idx="12"/>
          </p:nvPr>
        </p:nvSpPr>
        <p:spPr/>
        <p:txBody>
          <a:bodyPr/>
          <a:lstStyle/>
          <a:p>
            <a:fld id="{3A5BB7F2-445A-40CB-BB93-2B2228B503CB}" type="slidenum">
              <a:rPr lang="en-US" smtClean="0"/>
              <a:t>25</a:t>
            </a:fld>
            <a:endParaRPr lang="en-US"/>
          </a:p>
        </p:txBody>
      </p:sp>
    </p:spTree>
    <p:extLst>
      <p:ext uri="{BB962C8B-B14F-4D97-AF65-F5344CB8AC3E}">
        <p14:creationId xmlns:p14="http://schemas.microsoft.com/office/powerpoint/2010/main" val="14612967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gradFill rotWithShape="1">
          <a:gsLst>
            <a:gs pos="8000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43" name="Group 42">
            <a:extLst>
              <a:ext uri="{FF2B5EF4-FFF2-40B4-BE49-F238E27FC236}">
                <a16:creationId xmlns:a16="http://schemas.microsoft.com/office/drawing/2014/main" id="{259C671B-1B22-4141-A9C0-2E7941FDA7C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44" name="Freeform 11">
              <a:extLst>
                <a:ext uri="{FF2B5EF4-FFF2-40B4-BE49-F238E27FC236}">
                  <a16:creationId xmlns:a16="http://schemas.microsoft.com/office/drawing/2014/main" id="{7B2F5A4B-FA0F-4625-82F7-1D3F11281B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txBody>
            <a:bodyPr/>
            <a:lstStyle/>
            <a:p>
              <a:endParaRPr lang="en-US"/>
            </a:p>
          </p:txBody>
        </p:sp>
        <p:sp>
          <p:nvSpPr>
            <p:cNvPr id="45" name="Freeform 12">
              <a:extLst>
                <a:ext uri="{FF2B5EF4-FFF2-40B4-BE49-F238E27FC236}">
                  <a16:creationId xmlns:a16="http://schemas.microsoft.com/office/drawing/2014/main" id="{9ACB0BAE-722F-4C91-8C2A-44EF768E83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txBody>
            <a:bodyPr/>
            <a:lstStyle/>
            <a:p>
              <a:endParaRPr lang="en-US"/>
            </a:p>
          </p:txBody>
        </p:sp>
        <p:sp>
          <p:nvSpPr>
            <p:cNvPr id="46" name="Freeform 13">
              <a:extLst>
                <a:ext uri="{FF2B5EF4-FFF2-40B4-BE49-F238E27FC236}">
                  <a16:creationId xmlns:a16="http://schemas.microsoft.com/office/drawing/2014/main" id="{C3AC4D9F-59AC-421A-9FF3-C936CEC439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txBody>
            <a:bodyPr/>
            <a:lstStyle/>
            <a:p>
              <a:endParaRPr lang="en-US"/>
            </a:p>
          </p:txBody>
        </p:sp>
        <p:sp>
          <p:nvSpPr>
            <p:cNvPr id="47" name="Freeform 14">
              <a:extLst>
                <a:ext uri="{FF2B5EF4-FFF2-40B4-BE49-F238E27FC236}">
                  <a16:creationId xmlns:a16="http://schemas.microsoft.com/office/drawing/2014/main" id="{797BCE03-677D-4D65-A4D1-1FD721DD5D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txBody>
            <a:bodyPr/>
            <a:lstStyle/>
            <a:p>
              <a:endParaRPr lang="en-US"/>
            </a:p>
          </p:txBody>
        </p:sp>
        <p:sp>
          <p:nvSpPr>
            <p:cNvPr id="48" name="Freeform 15">
              <a:extLst>
                <a:ext uri="{FF2B5EF4-FFF2-40B4-BE49-F238E27FC236}">
                  <a16:creationId xmlns:a16="http://schemas.microsoft.com/office/drawing/2014/main" id="{D007E5D0-0B4E-4094-988C-9917146C2D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txBody>
            <a:bodyPr/>
            <a:lstStyle/>
            <a:p>
              <a:endParaRPr lang="en-US"/>
            </a:p>
          </p:txBody>
        </p:sp>
        <p:sp>
          <p:nvSpPr>
            <p:cNvPr id="49" name="Freeform 16">
              <a:extLst>
                <a:ext uri="{FF2B5EF4-FFF2-40B4-BE49-F238E27FC236}">
                  <a16:creationId xmlns:a16="http://schemas.microsoft.com/office/drawing/2014/main" id="{024DB804-C06B-4A0A-AC43-6BCCB7D760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txBody>
            <a:bodyPr/>
            <a:lstStyle/>
            <a:p>
              <a:endParaRPr lang="en-US"/>
            </a:p>
          </p:txBody>
        </p:sp>
        <p:sp>
          <p:nvSpPr>
            <p:cNvPr id="50" name="Freeform 17">
              <a:extLst>
                <a:ext uri="{FF2B5EF4-FFF2-40B4-BE49-F238E27FC236}">
                  <a16:creationId xmlns:a16="http://schemas.microsoft.com/office/drawing/2014/main" id="{B51DC17A-305E-486E-A527-5E8068E9EF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txBody>
            <a:bodyPr/>
            <a:lstStyle/>
            <a:p>
              <a:endParaRPr lang="en-US"/>
            </a:p>
          </p:txBody>
        </p:sp>
        <p:sp>
          <p:nvSpPr>
            <p:cNvPr id="51" name="Freeform 18">
              <a:extLst>
                <a:ext uri="{FF2B5EF4-FFF2-40B4-BE49-F238E27FC236}">
                  <a16:creationId xmlns:a16="http://schemas.microsoft.com/office/drawing/2014/main" id="{B6CCA716-6D46-4523-BF96-FF1B0C5464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txBody>
            <a:bodyPr/>
            <a:lstStyle/>
            <a:p>
              <a:endParaRPr lang="en-US"/>
            </a:p>
          </p:txBody>
        </p:sp>
        <p:sp>
          <p:nvSpPr>
            <p:cNvPr id="52" name="Freeform 19">
              <a:extLst>
                <a:ext uri="{FF2B5EF4-FFF2-40B4-BE49-F238E27FC236}">
                  <a16:creationId xmlns:a16="http://schemas.microsoft.com/office/drawing/2014/main" id="{E632B09A-D30C-4268-B28B-ACD6127630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txBody>
            <a:bodyPr/>
            <a:lstStyle/>
            <a:p>
              <a:endParaRPr lang="en-US"/>
            </a:p>
          </p:txBody>
        </p:sp>
        <p:sp>
          <p:nvSpPr>
            <p:cNvPr id="53" name="Freeform 20">
              <a:extLst>
                <a:ext uri="{FF2B5EF4-FFF2-40B4-BE49-F238E27FC236}">
                  <a16:creationId xmlns:a16="http://schemas.microsoft.com/office/drawing/2014/main" id="{5FC839A4-228B-4EC0-8AF4-D8E38ECE67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txBody>
            <a:bodyPr/>
            <a:lstStyle/>
            <a:p>
              <a:endParaRPr lang="en-US"/>
            </a:p>
          </p:txBody>
        </p:sp>
        <p:sp>
          <p:nvSpPr>
            <p:cNvPr id="54" name="Freeform 21">
              <a:extLst>
                <a:ext uri="{FF2B5EF4-FFF2-40B4-BE49-F238E27FC236}">
                  <a16:creationId xmlns:a16="http://schemas.microsoft.com/office/drawing/2014/main" id="{A8FFB1A1-5BB5-4551-87CD-F3365E6FE9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txBody>
            <a:bodyPr/>
            <a:lstStyle/>
            <a:p>
              <a:endParaRPr lang="en-US"/>
            </a:p>
          </p:txBody>
        </p:sp>
        <p:sp>
          <p:nvSpPr>
            <p:cNvPr id="55" name="Freeform 22">
              <a:extLst>
                <a:ext uri="{FF2B5EF4-FFF2-40B4-BE49-F238E27FC236}">
                  <a16:creationId xmlns:a16="http://schemas.microsoft.com/office/drawing/2014/main" id="{D05AF173-8E70-41FA-9254-DF9AC3DDA2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txBody>
            <a:bodyPr/>
            <a:lstStyle/>
            <a:p>
              <a:endParaRPr lang="en-US"/>
            </a:p>
          </p:txBody>
        </p:sp>
      </p:grpSp>
      <p:grpSp>
        <p:nvGrpSpPr>
          <p:cNvPr id="57" name="Group 56">
            <a:extLst>
              <a:ext uri="{FF2B5EF4-FFF2-40B4-BE49-F238E27FC236}">
                <a16:creationId xmlns:a16="http://schemas.microsoft.com/office/drawing/2014/main" id="{1D56A4CE-A3F4-4CFF-9A65-C029AC17B7C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p:grpSpPr>
        <p:sp>
          <p:nvSpPr>
            <p:cNvPr id="58" name="Freeform 27">
              <a:extLst>
                <a:ext uri="{FF2B5EF4-FFF2-40B4-BE49-F238E27FC236}">
                  <a16:creationId xmlns:a16="http://schemas.microsoft.com/office/drawing/2014/main" id="{DF669161-0B30-4C76-96BF-962027487D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txBody>
            <a:bodyPr/>
            <a:lstStyle/>
            <a:p>
              <a:endParaRPr lang="en-US"/>
            </a:p>
          </p:txBody>
        </p:sp>
        <p:sp>
          <p:nvSpPr>
            <p:cNvPr id="59" name="Freeform 28">
              <a:extLst>
                <a:ext uri="{FF2B5EF4-FFF2-40B4-BE49-F238E27FC236}">
                  <a16:creationId xmlns:a16="http://schemas.microsoft.com/office/drawing/2014/main" id="{A5232353-CF7C-44DD-8BEE-1C8FF54CDD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txBody>
            <a:bodyPr/>
            <a:lstStyle/>
            <a:p>
              <a:endParaRPr lang="en-US"/>
            </a:p>
          </p:txBody>
        </p:sp>
        <p:sp>
          <p:nvSpPr>
            <p:cNvPr id="60" name="Freeform 29">
              <a:extLst>
                <a:ext uri="{FF2B5EF4-FFF2-40B4-BE49-F238E27FC236}">
                  <a16:creationId xmlns:a16="http://schemas.microsoft.com/office/drawing/2014/main" id="{AEA6CAE2-8741-4E88-A632-69C2B2EC58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txBody>
            <a:bodyPr/>
            <a:lstStyle/>
            <a:p>
              <a:endParaRPr lang="en-US"/>
            </a:p>
          </p:txBody>
        </p:sp>
        <p:sp>
          <p:nvSpPr>
            <p:cNvPr id="61" name="Freeform 30">
              <a:extLst>
                <a:ext uri="{FF2B5EF4-FFF2-40B4-BE49-F238E27FC236}">
                  <a16:creationId xmlns:a16="http://schemas.microsoft.com/office/drawing/2014/main" id="{014AC37D-4388-4AE6-9D4D-CCD99A608C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txBody>
            <a:bodyPr/>
            <a:lstStyle/>
            <a:p>
              <a:endParaRPr lang="en-US"/>
            </a:p>
          </p:txBody>
        </p:sp>
        <p:sp>
          <p:nvSpPr>
            <p:cNvPr id="62" name="Freeform 31">
              <a:extLst>
                <a:ext uri="{FF2B5EF4-FFF2-40B4-BE49-F238E27FC236}">
                  <a16:creationId xmlns:a16="http://schemas.microsoft.com/office/drawing/2014/main" id="{7FE084B0-333E-4F7C-83F1-F7D132527D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txBody>
            <a:bodyPr/>
            <a:lstStyle/>
            <a:p>
              <a:endParaRPr lang="en-US"/>
            </a:p>
          </p:txBody>
        </p:sp>
        <p:sp>
          <p:nvSpPr>
            <p:cNvPr id="63" name="Freeform 32">
              <a:extLst>
                <a:ext uri="{FF2B5EF4-FFF2-40B4-BE49-F238E27FC236}">
                  <a16:creationId xmlns:a16="http://schemas.microsoft.com/office/drawing/2014/main" id="{FDCFCB98-2E3A-4227-823C-80489BB284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txBody>
            <a:bodyPr/>
            <a:lstStyle/>
            <a:p>
              <a:endParaRPr lang="en-US"/>
            </a:p>
          </p:txBody>
        </p:sp>
        <p:sp>
          <p:nvSpPr>
            <p:cNvPr id="64" name="Freeform 33">
              <a:extLst>
                <a:ext uri="{FF2B5EF4-FFF2-40B4-BE49-F238E27FC236}">
                  <a16:creationId xmlns:a16="http://schemas.microsoft.com/office/drawing/2014/main" id="{252F94DE-A6A3-4463-BE05-34281F1C87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txBody>
            <a:bodyPr/>
            <a:lstStyle/>
            <a:p>
              <a:endParaRPr lang="en-US"/>
            </a:p>
          </p:txBody>
        </p:sp>
        <p:sp>
          <p:nvSpPr>
            <p:cNvPr id="65" name="Freeform 34">
              <a:extLst>
                <a:ext uri="{FF2B5EF4-FFF2-40B4-BE49-F238E27FC236}">
                  <a16:creationId xmlns:a16="http://schemas.microsoft.com/office/drawing/2014/main" id="{16EA21FA-886F-43CF-9D44-C1342F3055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txBody>
            <a:bodyPr/>
            <a:lstStyle/>
            <a:p>
              <a:endParaRPr lang="en-US"/>
            </a:p>
          </p:txBody>
        </p:sp>
        <p:sp>
          <p:nvSpPr>
            <p:cNvPr id="66" name="Freeform 35">
              <a:extLst>
                <a:ext uri="{FF2B5EF4-FFF2-40B4-BE49-F238E27FC236}">
                  <a16:creationId xmlns:a16="http://schemas.microsoft.com/office/drawing/2014/main" id="{88C821A5-BCF7-47FE-894F-0ADC5FDB28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txBody>
            <a:bodyPr/>
            <a:lstStyle/>
            <a:p>
              <a:endParaRPr lang="en-US"/>
            </a:p>
          </p:txBody>
        </p:sp>
        <p:sp>
          <p:nvSpPr>
            <p:cNvPr id="67" name="Freeform 36">
              <a:extLst>
                <a:ext uri="{FF2B5EF4-FFF2-40B4-BE49-F238E27FC236}">
                  <a16:creationId xmlns:a16="http://schemas.microsoft.com/office/drawing/2014/main" id="{F8337ECE-206A-472E-AFC4-0F230C91E8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txBody>
            <a:bodyPr/>
            <a:lstStyle/>
            <a:p>
              <a:endParaRPr lang="en-US"/>
            </a:p>
          </p:txBody>
        </p:sp>
        <p:sp>
          <p:nvSpPr>
            <p:cNvPr id="68" name="Freeform 37">
              <a:extLst>
                <a:ext uri="{FF2B5EF4-FFF2-40B4-BE49-F238E27FC236}">
                  <a16:creationId xmlns:a16="http://schemas.microsoft.com/office/drawing/2014/main" id="{90BB2EC4-D043-4B43-87E7-723A787EE8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txBody>
            <a:bodyPr/>
            <a:lstStyle/>
            <a:p>
              <a:endParaRPr lang="en-US"/>
            </a:p>
          </p:txBody>
        </p:sp>
        <p:sp>
          <p:nvSpPr>
            <p:cNvPr id="69" name="Freeform 38">
              <a:extLst>
                <a:ext uri="{FF2B5EF4-FFF2-40B4-BE49-F238E27FC236}">
                  <a16:creationId xmlns:a16="http://schemas.microsoft.com/office/drawing/2014/main" id="{04013015-AF71-47BC-BE4D-ED9EFA24FF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txBody>
            <a:bodyPr/>
            <a:lstStyle/>
            <a:p>
              <a:endParaRPr lang="en-US"/>
            </a:p>
          </p:txBody>
        </p:sp>
      </p:grpSp>
      <p:sp>
        <p:nvSpPr>
          <p:cNvPr id="71" name="Rectangle 70">
            <a:extLst>
              <a:ext uri="{FF2B5EF4-FFF2-40B4-BE49-F238E27FC236}">
                <a16:creationId xmlns:a16="http://schemas.microsoft.com/office/drawing/2014/main" id="{71B30B18-D920-4E3E-B931-1F310244C1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73" name="Freeform 11">
            <a:extLst>
              <a:ext uri="{FF2B5EF4-FFF2-40B4-BE49-F238E27FC236}">
                <a16:creationId xmlns:a16="http://schemas.microsoft.com/office/drawing/2014/main" id="{C70EF50A-66E6-460A-8AF9-47A10D0D99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p>
            <a:endParaRPr lang="en-US"/>
          </a:p>
        </p:txBody>
      </p:sp>
      <p:sp>
        <p:nvSpPr>
          <p:cNvPr id="75" name="Freeform 11">
            <a:extLst>
              <a:ext uri="{FF2B5EF4-FFF2-40B4-BE49-F238E27FC236}">
                <a16:creationId xmlns:a16="http://schemas.microsoft.com/office/drawing/2014/main" id="{54EEEBD9-D37D-42B9-BE64-2C102B1D6E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p>
            <a:endParaRPr lang="en-US"/>
          </a:p>
        </p:txBody>
      </p:sp>
      <p:sp>
        <p:nvSpPr>
          <p:cNvPr id="77" name="Rectangle 76">
            <a:extLst>
              <a:ext uri="{FF2B5EF4-FFF2-40B4-BE49-F238E27FC236}">
                <a16:creationId xmlns:a16="http://schemas.microsoft.com/office/drawing/2014/main" id="{A2F47212-081A-4E41-8623-C5BD41ADDC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89211" y="643467"/>
            <a:ext cx="8959322" cy="5571066"/>
          </a:xfrm>
          <a:prstGeom prst="rect">
            <a:avLst/>
          </a:prstGeom>
          <a:solidFill>
            <a:srgbClr val="FFFFFF"/>
          </a:solidFill>
          <a:ln w="1270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8" name="Picture 37">
            <a:extLst>
              <a:ext uri="{FF2B5EF4-FFF2-40B4-BE49-F238E27FC236}">
                <a16:creationId xmlns:a16="http://schemas.microsoft.com/office/drawing/2014/main" id="{8BD576FF-7785-4C19-94A5-D684774239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2851533" y="971551"/>
            <a:ext cx="8366741" cy="5029084"/>
          </a:xfrm>
          <a:prstGeom prst="rect">
            <a:avLst/>
          </a:prstGeom>
          <a:noFill/>
        </p:spPr>
      </p:pic>
      <p:sp>
        <p:nvSpPr>
          <p:cNvPr id="33" name="عنوان فرعي 2">
            <a:extLst>
              <a:ext uri="{FF2B5EF4-FFF2-40B4-BE49-F238E27FC236}">
                <a16:creationId xmlns:a16="http://schemas.microsoft.com/office/drawing/2014/main" id="{77AF1ACE-9B6F-48EE-8A52-064DFC8A6E94}"/>
              </a:ext>
            </a:extLst>
          </p:cNvPr>
          <p:cNvSpPr txBox="1">
            <a:spLocks/>
          </p:cNvSpPr>
          <p:nvPr/>
        </p:nvSpPr>
        <p:spPr>
          <a:xfrm>
            <a:off x="2468503" y="383673"/>
            <a:ext cx="1648973" cy="519588"/>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0" indent="0" algn="ctr" defTabSz="457200" rtl="1" eaLnBrk="1" latinLnBrk="0" hangingPunct="1">
              <a:spcBef>
                <a:spcPct val="20000"/>
              </a:spcBef>
              <a:spcAft>
                <a:spcPts val="600"/>
              </a:spcAft>
              <a:buClr>
                <a:schemeClr val="tx2"/>
              </a:buClr>
              <a:buSzPct val="70000"/>
              <a:buFont typeface="Wingdings 2" charset="2"/>
              <a:buNone/>
              <a:defRPr sz="2000" kern="1200">
                <a:ln>
                  <a:solidFill>
                    <a:schemeClr val="bg1">
                      <a:lumMod val="75000"/>
                      <a:lumOff val="25000"/>
                      <a:alpha val="10000"/>
                    </a:schemeClr>
                  </a:solidFill>
                </a:ln>
                <a:solidFill>
                  <a:schemeClr val="tx1"/>
                </a:solidFill>
                <a:effectLst>
                  <a:outerShdw blurRad="9525" dist="25400" dir="14640000" algn="tl" rotWithShape="0">
                    <a:schemeClr val="bg1">
                      <a:alpha val="30000"/>
                    </a:schemeClr>
                  </a:outerShdw>
                </a:effectLst>
                <a:latin typeface="+mn-lt"/>
                <a:ea typeface="+mn-ea"/>
                <a:cs typeface="+mn-cs"/>
              </a:defRPr>
            </a:lvl1pPr>
            <a:lvl2pPr marL="457200" indent="0" algn="ctr" defTabSz="457200" rtl="1" eaLnBrk="1" latinLnBrk="0" hangingPunct="1">
              <a:spcBef>
                <a:spcPct val="20000"/>
              </a:spcBef>
              <a:spcAft>
                <a:spcPts val="600"/>
              </a:spcAft>
              <a:buClr>
                <a:schemeClr val="tx2"/>
              </a:buClr>
              <a:buSzPct val="70000"/>
              <a:buFont typeface="Wingdings 2" charset="2"/>
              <a:buNone/>
              <a:defRPr sz="18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2pPr>
            <a:lvl3pPr marL="914400" indent="0" algn="ctr" defTabSz="457200" rtl="1" eaLnBrk="1" latinLnBrk="0" hangingPunct="1">
              <a:spcBef>
                <a:spcPct val="20000"/>
              </a:spcBef>
              <a:spcAft>
                <a:spcPts val="600"/>
              </a:spcAft>
              <a:buClr>
                <a:schemeClr val="tx2"/>
              </a:buClr>
              <a:buSzPct val="70000"/>
              <a:buFont typeface="Wingdings 2" charset="2"/>
              <a:buNone/>
              <a:defRPr sz="16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3pPr>
            <a:lvl4pPr marL="1371600" indent="0" algn="ctr" defTabSz="457200" rtl="1"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4pPr>
            <a:lvl5pPr marL="1828800" indent="0" algn="ctr" defTabSz="457200" rtl="1"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5pPr>
            <a:lvl6pPr marL="2286000" indent="0" algn="ctr" defTabSz="457200" rtl="1"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6pPr>
            <a:lvl7pPr marL="2743200" indent="0" algn="ctr" defTabSz="457200" rtl="1"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7pPr>
            <a:lvl8pPr marL="3200400" indent="0" algn="ctr" defTabSz="457200" rtl="1"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8pPr>
            <a:lvl9pPr marL="3657600" indent="0" algn="ctr" defTabSz="457200" rtl="1"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9pPr>
          </a:lstStyle>
          <a:p>
            <a:pPr algn="l" rtl="0"/>
            <a:r>
              <a:rPr lang="en-US" sz="1200" b="1" dirty="0"/>
              <a:t>Class Diagram</a:t>
            </a:r>
            <a:endParaRPr lang="ar-SA" sz="1200" dirty="0">
              <a:solidFill>
                <a:srgbClr val="C00000"/>
              </a:solidFill>
            </a:endParaRPr>
          </a:p>
        </p:txBody>
      </p:sp>
      <p:sp>
        <p:nvSpPr>
          <p:cNvPr id="4" name="Slide Number Placeholder 3">
            <a:extLst>
              <a:ext uri="{FF2B5EF4-FFF2-40B4-BE49-F238E27FC236}">
                <a16:creationId xmlns:a16="http://schemas.microsoft.com/office/drawing/2014/main" id="{B06F93C8-1C9C-43FC-B468-267918F1D52B}"/>
              </a:ext>
            </a:extLst>
          </p:cNvPr>
          <p:cNvSpPr>
            <a:spLocks noGrp="1"/>
          </p:cNvSpPr>
          <p:nvPr>
            <p:ph type="sldNum" sz="quarter" idx="12"/>
          </p:nvPr>
        </p:nvSpPr>
        <p:spPr/>
        <p:txBody>
          <a:bodyPr/>
          <a:lstStyle/>
          <a:p>
            <a:fld id="{3A5BB7F2-445A-40CB-BB93-2B2228B503CB}" type="slidenum">
              <a:rPr lang="en-US" smtClean="0"/>
              <a:t>26</a:t>
            </a:fld>
            <a:endParaRPr lang="en-US"/>
          </a:p>
        </p:txBody>
      </p:sp>
    </p:spTree>
    <p:extLst>
      <p:ext uri="{BB962C8B-B14F-4D97-AF65-F5344CB8AC3E}">
        <p14:creationId xmlns:p14="http://schemas.microsoft.com/office/powerpoint/2010/main" val="18960097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عنوان 1">
            <a:extLst>
              <a:ext uri="{FF2B5EF4-FFF2-40B4-BE49-F238E27FC236}">
                <a16:creationId xmlns:a16="http://schemas.microsoft.com/office/drawing/2014/main" id="{A942494C-57BD-4353-8A26-36CDD878B334}"/>
              </a:ext>
            </a:extLst>
          </p:cNvPr>
          <p:cNvSpPr>
            <a:spLocks noGrp="1"/>
          </p:cNvSpPr>
          <p:nvPr>
            <p:ph type="title"/>
          </p:nvPr>
        </p:nvSpPr>
        <p:spPr>
          <a:xfrm>
            <a:off x="2750518" y="1622883"/>
            <a:ext cx="8874132" cy="812499"/>
          </a:xfrm>
        </p:spPr>
        <p:txBody>
          <a:bodyPr>
            <a:normAutofit/>
          </a:bodyPr>
          <a:lstStyle/>
          <a:p>
            <a:pPr rtl="0"/>
            <a:r>
              <a:rPr lang="en-US" sz="4000" dirty="0"/>
              <a:t>IMPLEMENTATION AND VALIDATION</a:t>
            </a:r>
          </a:p>
        </p:txBody>
      </p:sp>
      <p:sp>
        <p:nvSpPr>
          <p:cNvPr id="7" name="عنوان فرعي 2">
            <a:extLst>
              <a:ext uri="{FF2B5EF4-FFF2-40B4-BE49-F238E27FC236}">
                <a16:creationId xmlns:a16="http://schemas.microsoft.com/office/drawing/2014/main" id="{3F3DDFBA-4C33-4F1A-BB9A-6C9DB3207846}"/>
              </a:ext>
            </a:extLst>
          </p:cNvPr>
          <p:cNvSpPr txBox="1">
            <a:spLocks/>
          </p:cNvSpPr>
          <p:nvPr/>
        </p:nvSpPr>
        <p:spPr>
          <a:xfrm>
            <a:off x="2750519" y="2435381"/>
            <a:ext cx="8783596" cy="1348967"/>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0" indent="0" algn="ctr" defTabSz="457200" rtl="1" eaLnBrk="1" latinLnBrk="0" hangingPunct="1">
              <a:spcBef>
                <a:spcPct val="20000"/>
              </a:spcBef>
              <a:spcAft>
                <a:spcPts val="600"/>
              </a:spcAft>
              <a:buClr>
                <a:schemeClr val="tx2"/>
              </a:buClr>
              <a:buSzPct val="70000"/>
              <a:buFont typeface="Wingdings 2" charset="2"/>
              <a:buNone/>
              <a:defRPr sz="2000" kern="1200">
                <a:ln>
                  <a:solidFill>
                    <a:schemeClr val="bg1">
                      <a:lumMod val="75000"/>
                      <a:lumOff val="25000"/>
                      <a:alpha val="10000"/>
                    </a:schemeClr>
                  </a:solidFill>
                </a:ln>
                <a:solidFill>
                  <a:schemeClr val="tx1"/>
                </a:solidFill>
                <a:effectLst>
                  <a:outerShdw blurRad="9525" dist="25400" dir="14640000" algn="tl" rotWithShape="0">
                    <a:schemeClr val="bg1">
                      <a:alpha val="30000"/>
                    </a:schemeClr>
                  </a:outerShdw>
                </a:effectLst>
                <a:latin typeface="+mn-lt"/>
                <a:ea typeface="+mn-ea"/>
                <a:cs typeface="+mn-cs"/>
              </a:defRPr>
            </a:lvl1pPr>
            <a:lvl2pPr marL="457200" indent="0" algn="ctr" defTabSz="457200" rtl="1" eaLnBrk="1" latinLnBrk="0" hangingPunct="1">
              <a:spcBef>
                <a:spcPct val="20000"/>
              </a:spcBef>
              <a:spcAft>
                <a:spcPts val="600"/>
              </a:spcAft>
              <a:buClr>
                <a:schemeClr val="tx2"/>
              </a:buClr>
              <a:buSzPct val="70000"/>
              <a:buFont typeface="Wingdings 2" charset="2"/>
              <a:buNone/>
              <a:defRPr sz="18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2pPr>
            <a:lvl3pPr marL="914400" indent="0" algn="ctr" defTabSz="457200" rtl="1" eaLnBrk="1" latinLnBrk="0" hangingPunct="1">
              <a:spcBef>
                <a:spcPct val="20000"/>
              </a:spcBef>
              <a:spcAft>
                <a:spcPts val="600"/>
              </a:spcAft>
              <a:buClr>
                <a:schemeClr val="tx2"/>
              </a:buClr>
              <a:buSzPct val="70000"/>
              <a:buFont typeface="Wingdings 2" charset="2"/>
              <a:buNone/>
              <a:defRPr sz="16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3pPr>
            <a:lvl4pPr marL="1371600" indent="0" algn="ctr" defTabSz="457200" rtl="1"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4pPr>
            <a:lvl5pPr marL="1828800" indent="0" algn="ctr" defTabSz="457200" rtl="1"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5pPr>
            <a:lvl6pPr marL="2286000" indent="0" algn="ctr" defTabSz="457200" rtl="1"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6pPr>
            <a:lvl7pPr marL="2743200" indent="0" algn="ctr" defTabSz="457200" rtl="1"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7pPr>
            <a:lvl8pPr marL="3200400" indent="0" algn="ctr" defTabSz="457200" rtl="1"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8pPr>
            <a:lvl9pPr marL="3657600" indent="0" algn="ctr" defTabSz="457200" rtl="1"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9pPr>
          </a:lstStyle>
          <a:p>
            <a:pPr algn="l" rtl="0"/>
            <a:r>
              <a:rPr lang="en-US" sz="1600" b="1" dirty="0"/>
              <a:t>Login as Customer / Seller | Forget the password | Create new account for customer |</a:t>
            </a:r>
            <a:br>
              <a:rPr lang="en-US" sz="1600" b="1" dirty="0"/>
            </a:br>
            <a:r>
              <a:rPr lang="en-US" sz="1600" b="1" dirty="0"/>
              <a:t>Create new account for Seller | Customer side | Seller side</a:t>
            </a:r>
          </a:p>
        </p:txBody>
      </p:sp>
      <p:sp>
        <p:nvSpPr>
          <p:cNvPr id="4" name="Slide Number Placeholder 3">
            <a:extLst>
              <a:ext uri="{FF2B5EF4-FFF2-40B4-BE49-F238E27FC236}">
                <a16:creationId xmlns:a16="http://schemas.microsoft.com/office/drawing/2014/main" id="{CE1A9A80-5D4F-4AA1-92C7-9AC8DDAA8674}"/>
              </a:ext>
            </a:extLst>
          </p:cNvPr>
          <p:cNvSpPr>
            <a:spLocks noGrp="1"/>
          </p:cNvSpPr>
          <p:nvPr>
            <p:ph type="sldNum" sz="quarter" idx="12"/>
          </p:nvPr>
        </p:nvSpPr>
        <p:spPr/>
        <p:txBody>
          <a:bodyPr/>
          <a:lstStyle/>
          <a:p>
            <a:fld id="{3A5BB7F2-445A-40CB-BB93-2B2228B503CB}" type="slidenum">
              <a:rPr lang="en-US" smtClean="0"/>
              <a:t>27</a:t>
            </a:fld>
            <a:endParaRPr lang="en-US"/>
          </a:p>
        </p:txBody>
      </p:sp>
    </p:spTree>
    <p:extLst>
      <p:ext uri="{BB962C8B-B14F-4D97-AF65-F5344CB8AC3E}">
        <p14:creationId xmlns:p14="http://schemas.microsoft.com/office/powerpoint/2010/main" val="25352254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gradFill rotWithShape="1">
          <a:gsLst>
            <a:gs pos="8000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43" name="Group 42">
            <a:extLst>
              <a:ext uri="{FF2B5EF4-FFF2-40B4-BE49-F238E27FC236}">
                <a16:creationId xmlns:a16="http://schemas.microsoft.com/office/drawing/2014/main" id="{259C671B-1B22-4141-A9C0-2E7941FDA7C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44" name="Freeform 11">
              <a:extLst>
                <a:ext uri="{FF2B5EF4-FFF2-40B4-BE49-F238E27FC236}">
                  <a16:creationId xmlns:a16="http://schemas.microsoft.com/office/drawing/2014/main" id="{7B2F5A4B-FA0F-4625-82F7-1D3F11281B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txBody>
            <a:bodyPr/>
            <a:lstStyle/>
            <a:p>
              <a:endParaRPr lang="en-US"/>
            </a:p>
          </p:txBody>
        </p:sp>
        <p:sp>
          <p:nvSpPr>
            <p:cNvPr id="45" name="Freeform 12">
              <a:extLst>
                <a:ext uri="{FF2B5EF4-FFF2-40B4-BE49-F238E27FC236}">
                  <a16:creationId xmlns:a16="http://schemas.microsoft.com/office/drawing/2014/main" id="{9ACB0BAE-722F-4C91-8C2A-44EF768E83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txBody>
            <a:bodyPr/>
            <a:lstStyle/>
            <a:p>
              <a:endParaRPr lang="en-US"/>
            </a:p>
          </p:txBody>
        </p:sp>
        <p:sp>
          <p:nvSpPr>
            <p:cNvPr id="46" name="Freeform 13">
              <a:extLst>
                <a:ext uri="{FF2B5EF4-FFF2-40B4-BE49-F238E27FC236}">
                  <a16:creationId xmlns:a16="http://schemas.microsoft.com/office/drawing/2014/main" id="{C3AC4D9F-59AC-421A-9FF3-C936CEC439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txBody>
            <a:bodyPr/>
            <a:lstStyle/>
            <a:p>
              <a:endParaRPr lang="en-US"/>
            </a:p>
          </p:txBody>
        </p:sp>
        <p:sp>
          <p:nvSpPr>
            <p:cNvPr id="47" name="Freeform 14">
              <a:extLst>
                <a:ext uri="{FF2B5EF4-FFF2-40B4-BE49-F238E27FC236}">
                  <a16:creationId xmlns:a16="http://schemas.microsoft.com/office/drawing/2014/main" id="{797BCE03-677D-4D65-A4D1-1FD721DD5D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txBody>
            <a:bodyPr/>
            <a:lstStyle/>
            <a:p>
              <a:endParaRPr lang="en-US"/>
            </a:p>
          </p:txBody>
        </p:sp>
        <p:sp>
          <p:nvSpPr>
            <p:cNvPr id="48" name="Freeform 15">
              <a:extLst>
                <a:ext uri="{FF2B5EF4-FFF2-40B4-BE49-F238E27FC236}">
                  <a16:creationId xmlns:a16="http://schemas.microsoft.com/office/drawing/2014/main" id="{D007E5D0-0B4E-4094-988C-9917146C2D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txBody>
            <a:bodyPr/>
            <a:lstStyle/>
            <a:p>
              <a:endParaRPr lang="en-US"/>
            </a:p>
          </p:txBody>
        </p:sp>
        <p:sp>
          <p:nvSpPr>
            <p:cNvPr id="49" name="Freeform 16">
              <a:extLst>
                <a:ext uri="{FF2B5EF4-FFF2-40B4-BE49-F238E27FC236}">
                  <a16:creationId xmlns:a16="http://schemas.microsoft.com/office/drawing/2014/main" id="{024DB804-C06B-4A0A-AC43-6BCCB7D760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txBody>
            <a:bodyPr/>
            <a:lstStyle/>
            <a:p>
              <a:endParaRPr lang="en-US"/>
            </a:p>
          </p:txBody>
        </p:sp>
        <p:sp>
          <p:nvSpPr>
            <p:cNvPr id="50" name="Freeform 17">
              <a:extLst>
                <a:ext uri="{FF2B5EF4-FFF2-40B4-BE49-F238E27FC236}">
                  <a16:creationId xmlns:a16="http://schemas.microsoft.com/office/drawing/2014/main" id="{B51DC17A-305E-486E-A527-5E8068E9EF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txBody>
            <a:bodyPr/>
            <a:lstStyle/>
            <a:p>
              <a:endParaRPr lang="en-US"/>
            </a:p>
          </p:txBody>
        </p:sp>
        <p:sp>
          <p:nvSpPr>
            <p:cNvPr id="51" name="Freeform 18">
              <a:extLst>
                <a:ext uri="{FF2B5EF4-FFF2-40B4-BE49-F238E27FC236}">
                  <a16:creationId xmlns:a16="http://schemas.microsoft.com/office/drawing/2014/main" id="{B6CCA716-6D46-4523-BF96-FF1B0C5464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txBody>
            <a:bodyPr/>
            <a:lstStyle/>
            <a:p>
              <a:endParaRPr lang="en-US"/>
            </a:p>
          </p:txBody>
        </p:sp>
        <p:sp>
          <p:nvSpPr>
            <p:cNvPr id="52" name="Freeform 19">
              <a:extLst>
                <a:ext uri="{FF2B5EF4-FFF2-40B4-BE49-F238E27FC236}">
                  <a16:creationId xmlns:a16="http://schemas.microsoft.com/office/drawing/2014/main" id="{E632B09A-D30C-4268-B28B-ACD6127630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txBody>
            <a:bodyPr/>
            <a:lstStyle/>
            <a:p>
              <a:endParaRPr lang="en-US"/>
            </a:p>
          </p:txBody>
        </p:sp>
        <p:sp>
          <p:nvSpPr>
            <p:cNvPr id="53" name="Freeform 20">
              <a:extLst>
                <a:ext uri="{FF2B5EF4-FFF2-40B4-BE49-F238E27FC236}">
                  <a16:creationId xmlns:a16="http://schemas.microsoft.com/office/drawing/2014/main" id="{5FC839A4-228B-4EC0-8AF4-D8E38ECE67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txBody>
            <a:bodyPr/>
            <a:lstStyle/>
            <a:p>
              <a:endParaRPr lang="en-US"/>
            </a:p>
          </p:txBody>
        </p:sp>
        <p:sp>
          <p:nvSpPr>
            <p:cNvPr id="54" name="Freeform 21">
              <a:extLst>
                <a:ext uri="{FF2B5EF4-FFF2-40B4-BE49-F238E27FC236}">
                  <a16:creationId xmlns:a16="http://schemas.microsoft.com/office/drawing/2014/main" id="{A8FFB1A1-5BB5-4551-87CD-F3365E6FE9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txBody>
            <a:bodyPr/>
            <a:lstStyle/>
            <a:p>
              <a:endParaRPr lang="en-US"/>
            </a:p>
          </p:txBody>
        </p:sp>
        <p:sp>
          <p:nvSpPr>
            <p:cNvPr id="55" name="Freeform 22">
              <a:extLst>
                <a:ext uri="{FF2B5EF4-FFF2-40B4-BE49-F238E27FC236}">
                  <a16:creationId xmlns:a16="http://schemas.microsoft.com/office/drawing/2014/main" id="{D05AF173-8E70-41FA-9254-DF9AC3DDA2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txBody>
            <a:bodyPr/>
            <a:lstStyle/>
            <a:p>
              <a:endParaRPr lang="en-US"/>
            </a:p>
          </p:txBody>
        </p:sp>
      </p:grpSp>
      <p:grpSp>
        <p:nvGrpSpPr>
          <p:cNvPr id="57" name="Group 56">
            <a:extLst>
              <a:ext uri="{FF2B5EF4-FFF2-40B4-BE49-F238E27FC236}">
                <a16:creationId xmlns:a16="http://schemas.microsoft.com/office/drawing/2014/main" id="{1D56A4CE-A3F4-4CFF-9A65-C029AC17B7C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p:grpSpPr>
        <p:sp>
          <p:nvSpPr>
            <p:cNvPr id="58" name="Freeform 27">
              <a:extLst>
                <a:ext uri="{FF2B5EF4-FFF2-40B4-BE49-F238E27FC236}">
                  <a16:creationId xmlns:a16="http://schemas.microsoft.com/office/drawing/2014/main" id="{DF669161-0B30-4C76-96BF-962027487D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txBody>
            <a:bodyPr/>
            <a:lstStyle/>
            <a:p>
              <a:endParaRPr lang="en-US"/>
            </a:p>
          </p:txBody>
        </p:sp>
        <p:sp>
          <p:nvSpPr>
            <p:cNvPr id="59" name="Freeform 28">
              <a:extLst>
                <a:ext uri="{FF2B5EF4-FFF2-40B4-BE49-F238E27FC236}">
                  <a16:creationId xmlns:a16="http://schemas.microsoft.com/office/drawing/2014/main" id="{A5232353-CF7C-44DD-8BEE-1C8FF54CDD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txBody>
            <a:bodyPr/>
            <a:lstStyle/>
            <a:p>
              <a:endParaRPr lang="en-US"/>
            </a:p>
          </p:txBody>
        </p:sp>
        <p:sp>
          <p:nvSpPr>
            <p:cNvPr id="60" name="Freeform 29">
              <a:extLst>
                <a:ext uri="{FF2B5EF4-FFF2-40B4-BE49-F238E27FC236}">
                  <a16:creationId xmlns:a16="http://schemas.microsoft.com/office/drawing/2014/main" id="{AEA6CAE2-8741-4E88-A632-69C2B2EC58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txBody>
            <a:bodyPr/>
            <a:lstStyle/>
            <a:p>
              <a:endParaRPr lang="en-US"/>
            </a:p>
          </p:txBody>
        </p:sp>
        <p:sp>
          <p:nvSpPr>
            <p:cNvPr id="61" name="Freeform 30">
              <a:extLst>
                <a:ext uri="{FF2B5EF4-FFF2-40B4-BE49-F238E27FC236}">
                  <a16:creationId xmlns:a16="http://schemas.microsoft.com/office/drawing/2014/main" id="{014AC37D-4388-4AE6-9D4D-CCD99A608C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txBody>
            <a:bodyPr/>
            <a:lstStyle/>
            <a:p>
              <a:endParaRPr lang="en-US"/>
            </a:p>
          </p:txBody>
        </p:sp>
        <p:sp>
          <p:nvSpPr>
            <p:cNvPr id="62" name="Freeform 31">
              <a:extLst>
                <a:ext uri="{FF2B5EF4-FFF2-40B4-BE49-F238E27FC236}">
                  <a16:creationId xmlns:a16="http://schemas.microsoft.com/office/drawing/2014/main" id="{7FE084B0-333E-4F7C-83F1-F7D132527D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txBody>
            <a:bodyPr/>
            <a:lstStyle/>
            <a:p>
              <a:endParaRPr lang="en-US"/>
            </a:p>
          </p:txBody>
        </p:sp>
        <p:sp>
          <p:nvSpPr>
            <p:cNvPr id="63" name="Freeform 32">
              <a:extLst>
                <a:ext uri="{FF2B5EF4-FFF2-40B4-BE49-F238E27FC236}">
                  <a16:creationId xmlns:a16="http://schemas.microsoft.com/office/drawing/2014/main" id="{FDCFCB98-2E3A-4227-823C-80489BB284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txBody>
            <a:bodyPr/>
            <a:lstStyle/>
            <a:p>
              <a:endParaRPr lang="en-US"/>
            </a:p>
          </p:txBody>
        </p:sp>
        <p:sp>
          <p:nvSpPr>
            <p:cNvPr id="64" name="Freeform 33">
              <a:extLst>
                <a:ext uri="{FF2B5EF4-FFF2-40B4-BE49-F238E27FC236}">
                  <a16:creationId xmlns:a16="http://schemas.microsoft.com/office/drawing/2014/main" id="{252F94DE-A6A3-4463-BE05-34281F1C87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txBody>
            <a:bodyPr/>
            <a:lstStyle/>
            <a:p>
              <a:endParaRPr lang="en-US"/>
            </a:p>
          </p:txBody>
        </p:sp>
        <p:sp>
          <p:nvSpPr>
            <p:cNvPr id="65" name="Freeform 34">
              <a:extLst>
                <a:ext uri="{FF2B5EF4-FFF2-40B4-BE49-F238E27FC236}">
                  <a16:creationId xmlns:a16="http://schemas.microsoft.com/office/drawing/2014/main" id="{16EA21FA-886F-43CF-9D44-C1342F3055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txBody>
            <a:bodyPr/>
            <a:lstStyle/>
            <a:p>
              <a:endParaRPr lang="en-US"/>
            </a:p>
          </p:txBody>
        </p:sp>
        <p:sp>
          <p:nvSpPr>
            <p:cNvPr id="66" name="Freeform 35">
              <a:extLst>
                <a:ext uri="{FF2B5EF4-FFF2-40B4-BE49-F238E27FC236}">
                  <a16:creationId xmlns:a16="http://schemas.microsoft.com/office/drawing/2014/main" id="{88C821A5-BCF7-47FE-894F-0ADC5FDB28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txBody>
            <a:bodyPr/>
            <a:lstStyle/>
            <a:p>
              <a:endParaRPr lang="en-US"/>
            </a:p>
          </p:txBody>
        </p:sp>
        <p:sp>
          <p:nvSpPr>
            <p:cNvPr id="67" name="Freeform 36">
              <a:extLst>
                <a:ext uri="{FF2B5EF4-FFF2-40B4-BE49-F238E27FC236}">
                  <a16:creationId xmlns:a16="http://schemas.microsoft.com/office/drawing/2014/main" id="{F8337ECE-206A-472E-AFC4-0F230C91E8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txBody>
            <a:bodyPr/>
            <a:lstStyle/>
            <a:p>
              <a:endParaRPr lang="en-US"/>
            </a:p>
          </p:txBody>
        </p:sp>
        <p:sp>
          <p:nvSpPr>
            <p:cNvPr id="68" name="Freeform 37">
              <a:extLst>
                <a:ext uri="{FF2B5EF4-FFF2-40B4-BE49-F238E27FC236}">
                  <a16:creationId xmlns:a16="http://schemas.microsoft.com/office/drawing/2014/main" id="{90BB2EC4-D043-4B43-87E7-723A787EE8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txBody>
            <a:bodyPr/>
            <a:lstStyle/>
            <a:p>
              <a:endParaRPr lang="en-US"/>
            </a:p>
          </p:txBody>
        </p:sp>
        <p:sp>
          <p:nvSpPr>
            <p:cNvPr id="69" name="Freeform 38">
              <a:extLst>
                <a:ext uri="{FF2B5EF4-FFF2-40B4-BE49-F238E27FC236}">
                  <a16:creationId xmlns:a16="http://schemas.microsoft.com/office/drawing/2014/main" id="{04013015-AF71-47BC-BE4D-ED9EFA24FF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txBody>
            <a:bodyPr/>
            <a:lstStyle/>
            <a:p>
              <a:endParaRPr lang="en-US"/>
            </a:p>
          </p:txBody>
        </p:sp>
      </p:grpSp>
      <p:sp>
        <p:nvSpPr>
          <p:cNvPr id="71" name="Rectangle 70">
            <a:extLst>
              <a:ext uri="{FF2B5EF4-FFF2-40B4-BE49-F238E27FC236}">
                <a16:creationId xmlns:a16="http://schemas.microsoft.com/office/drawing/2014/main" id="{71B30B18-D920-4E3E-B931-1F310244C1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73" name="Freeform 11">
            <a:extLst>
              <a:ext uri="{FF2B5EF4-FFF2-40B4-BE49-F238E27FC236}">
                <a16:creationId xmlns:a16="http://schemas.microsoft.com/office/drawing/2014/main" id="{C70EF50A-66E6-460A-8AF9-47A10D0D99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p>
            <a:endParaRPr lang="en-US"/>
          </a:p>
        </p:txBody>
      </p:sp>
      <p:sp>
        <p:nvSpPr>
          <p:cNvPr id="75" name="Freeform 11">
            <a:extLst>
              <a:ext uri="{FF2B5EF4-FFF2-40B4-BE49-F238E27FC236}">
                <a16:creationId xmlns:a16="http://schemas.microsoft.com/office/drawing/2014/main" id="{54EEEBD9-D37D-42B9-BE64-2C102B1D6E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p>
            <a:endParaRPr lang="en-US"/>
          </a:p>
        </p:txBody>
      </p:sp>
      <p:sp>
        <p:nvSpPr>
          <p:cNvPr id="77" name="Rectangle 76">
            <a:extLst>
              <a:ext uri="{FF2B5EF4-FFF2-40B4-BE49-F238E27FC236}">
                <a16:creationId xmlns:a16="http://schemas.microsoft.com/office/drawing/2014/main" id="{A2F47212-081A-4E41-8623-C5BD41ADDC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89211" y="643467"/>
            <a:ext cx="8959322" cy="5571066"/>
          </a:xfrm>
          <a:prstGeom prst="rect">
            <a:avLst/>
          </a:prstGeom>
          <a:solidFill>
            <a:srgbClr val="FFFFFF"/>
          </a:solidFill>
          <a:ln w="1270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عنوان فرعي 2">
            <a:extLst>
              <a:ext uri="{FF2B5EF4-FFF2-40B4-BE49-F238E27FC236}">
                <a16:creationId xmlns:a16="http://schemas.microsoft.com/office/drawing/2014/main" id="{366CDED3-B2E0-424B-8E56-DA7D818C1AEE}"/>
              </a:ext>
            </a:extLst>
          </p:cNvPr>
          <p:cNvSpPr txBox="1">
            <a:spLocks/>
          </p:cNvSpPr>
          <p:nvPr/>
        </p:nvSpPr>
        <p:spPr>
          <a:xfrm>
            <a:off x="2468503" y="383673"/>
            <a:ext cx="2354524" cy="519588"/>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0" indent="0" algn="ctr" defTabSz="457200" rtl="1" eaLnBrk="1" latinLnBrk="0" hangingPunct="1">
              <a:spcBef>
                <a:spcPct val="20000"/>
              </a:spcBef>
              <a:spcAft>
                <a:spcPts val="600"/>
              </a:spcAft>
              <a:buClr>
                <a:schemeClr val="tx2"/>
              </a:buClr>
              <a:buSzPct val="70000"/>
              <a:buFont typeface="Wingdings 2" charset="2"/>
              <a:buNone/>
              <a:defRPr sz="2000" kern="1200">
                <a:ln>
                  <a:solidFill>
                    <a:schemeClr val="bg1">
                      <a:lumMod val="75000"/>
                      <a:lumOff val="25000"/>
                      <a:alpha val="10000"/>
                    </a:schemeClr>
                  </a:solidFill>
                </a:ln>
                <a:solidFill>
                  <a:schemeClr val="tx1"/>
                </a:solidFill>
                <a:effectLst>
                  <a:outerShdw blurRad="9525" dist="25400" dir="14640000" algn="tl" rotWithShape="0">
                    <a:schemeClr val="bg1">
                      <a:alpha val="30000"/>
                    </a:schemeClr>
                  </a:outerShdw>
                </a:effectLst>
                <a:latin typeface="+mn-lt"/>
                <a:ea typeface="+mn-ea"/>
                <a:cs typeface="+mn-cs"/>
              </a:defRPr>
            </a:lvl1pPr>
            <a:lvl2pPr marL="457200" indent="0" algn="ctr" defTabSz="457200" rtl="1" eaLnBrk="1" latinLnBrk="0" hangingPunct="1">
              <a:spcBef>
                <a:spcPct val="20000"/>
              </a:spcBef>
              <a:spcAft>
                <a:spcPts val="600"/>
              </a:spcAft>
              <a:buClr>
                <a:schemeClr val="tx2"/>
              </a:buClr>
              <a:buSzPct val="70000"/>
              <a:buFont typeface="Wingdings 2" charset="2"/>
              <a:buNone/>
              <a:defRPr sz="18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2pPr>
            <a:lvl3pPr marL="914400" indent="0" algn="ctr" defTabSz="457200" rtl="1" eaLnBrk="1" latinLnBrk="0" hangingPunct="1">
              <a:spcBef>
                <a:spcPct val="20000"/>
              </a:spcBef>
              <a:spcAft>
                <a:spcPts val="600"/>
              </a:spcAft>
              <a:buClr>
                <a:schemeClr val="tx2"/>
              </a:buClr>
              <a:buSzPct val="70000"/>
              <a:buFont typeface="Wingdings 2" charset="2"/>
              <a:buNone/>
              <a:defRPr sz="16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3pPr>
            <a:lvl4pPr marL="1371600" indent="0" algn="ctr" defTabSz="457200" rtl="1"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4pPr>
            <a:lvl5pPr marL="1828800" indent="0" algn="ctr" defTabSz="457200" rtl="1"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5pPr>
            <a:lvl6pPr marL="2286000" indent="0" algn="ctr" defTabSz="457200" rtl="1"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6pPr>
            <a:lvl7pPr marL="2743200" indent="0" algn="ctr" defTabSz="457200" rtl="1"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7pPr>
            <a:lvl8pPr marL="3200400" indent="0" algn="ctr" defTabSz="457200" rtl="1"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8pPr>
            <a:lvl9pPr marL="3657600" indent="0" algn="ctr" defTabSz="457200" rtl="1"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9pPr>
          </a:lstStyle>
          <a:p>
            <a:pPr algn="l" rtl="0"/>
            <a:r>
              <a:rPr lang="en-US" sz="1200" b="1" dirty="0"/>
              <a:t>Login as Customer / Seller</a:t>
            </a:r>
            <a:endParaRPr lang="ar-SA" sz="1200" dirty="0">
              <a:solidFill>
                <a:srgbClr val="C00000"/>
              </a:solidFill>
            </a:endParaRPr>
          </a:p>
        </p:txBody>
      </p:sp>
      <p:sp>
        <p:nvSpPr>
          <p:cNvPr id="4" name="Slide Number Placeholder 3">
            <a:extLst>
              <a:ext uri="{FF2B5EF4-FFF2-40B4-BE49-F238E27FC236}">
                <a16:creationId xmlns:a16="http://schemas.microsoft.com/office/drawing/2014/main" id="{63496923-6297-4D8E-B3A6-C9D867C556DC}"/>
              </a:ext>
            </a:extLst>
          </p:cNvPr>
          <p:cNvSpPr>
            <a:spLocks noGrp="1"/>
          </p:cNvSpPr>
          <p:nvPr>
            <p:ph type="sldNum" sz="quarter" idx="12"/>
          </p:nvPr>
        </p:nvSpPr>
        <p:spPr/>
        <p:txBody>
          <a:bodyPr/>
          <a:lstStyle/>
          <a:p>
            <a:fld id="{3A5BB7F2-445A-40CB-BB93-2B2228B503CB}" type="slidenum">
              <a:rPr lang="en-US" smtClean="0"/>
              <a:t>28</a:t>
            </a:fld>
            <a:endParaRPr lang="en-US"/>
          </a:p>
        </p:txBody>
      </p:sp>
      <p:pic>
        <p:nvPicPr>
          <p:cNvPr id="35" name="صورة 34" descr="صورة تحتوي على نص&#10;&#10;تم إنشاء الوصف تلقائياً">
            <a:extLst>
              <a:ext uri="{FF2B5EF4-FFF2-40B4-BE49-F238E27FC236}">
                <a16:creationId xmlns:a16="http://schemas.microsoft.com/office/drawing/2014/main" id="{17FF5E79-E8AE-9DCA-0788-6A9F3DA8CF4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07360" y="714375"/>
            <a:ext cx="2560320" cy="5417325"/>
          </a:xfrm>
          <a:prstGeom prst="rect">
            <a:avLst/>
          </a:prstGeom>
          <a:noFill/>
          <a:ln>
            <a:noFill/>
          </a:ln>
        </p:spPr>
      </p:pic>
      <p:pic>
        <p:nvPicPr>
          <p:cNvPr id="36" name="صورة 35" descr="صورة تحتوي على نص&#10;&#10;تم إنشاء الوصف تلقائياً">
            <a:extLst>
              <a:ext uri="{FF2B5EF4-FFF2-40B4-BE49-F238E27FC236}">
                <a16:creationId xmlns:a16="http://schemas.microsoft.com/office/drawing/2014/main" id="{93E0EEA0-80E6-D1AC-6AF4-584B8A877D3C}"/>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932990" y="714374"/>
            <a:ext cx="2560320" cy="5417325"/>
          </a:xfrm>
          <a:prstGeom prst="rect">
            <a:avLst/>
          </a:prstGeom>
          <a:noFill/>
          <a:ln>
            <a:noFill/>
          </a:ln>
        </p:spPr>
      </p:pic>
    </p:spTree>
    <p:extLst>
      <p:ext uri="{BB962C8B-B14F-4D97-AF65-F5344CB8AC3E}">
        <p14:creationId xmlns:p14="http://schemas.microsoft.com/office/powerpoint/2010/main" val="6568937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gradFill rotWithShape="1">
          <a:gsLst>
            <a:gs pos="8000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43" name="Group 42">
            <a:extLst>
              <a:ext uri="{FF2B5EF4-FFF2-40B4-BE49-F238E27FC236}">
                <a16:creationId xmlns:a16="http://schemas.microsoft.com/office/drawing/2014/main" id="{259C671B-1B22-4141-A9C0-2E7941FDA7C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44" name="Freeform 11">
              <a:extLst>
                <a:ext uri="{FF2B5EF4-FFF2-40B4-BE49-F238E27FC236}">
                  <a16:creationId xmlns:a16="http://schemas.microsoft.com/office/drawing/2014/main" id="{7B2F5A4B-FA0F-4625-82F7-1D3F11281B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txBody>
            <a:bodyPr/>
            <a:lstStyle/>
            <a:p>
              <a:endParaRPr lang="en-US"/>
            </a:p>
          </p:txBody>
        </p:sp>
        <p:sp>
          <p:nvSpPr>
            <p:cNvPr id="45" name="Freeform 12">
              <a:extLst>
                <a:ext uri="{FF2B5EF4-FFF2-40B4-BE49-F238E27FC236}">
                  <a16:creationId xmlns:a16="http://schemas.microsoft.com/office/drawing/2014/main" id="{9ACB0BAE-722F-4C91-8C2A-44EF768E83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txBody>
            <a:bodyPr/>
            <a:lstStyle/>
            <a:p>
              <a:endParaRPr lang="en-US"/>
            </a:p>
          </p:txBody>
        </p:sp>
        <p:sp>
          <p:nvSpPr>
            <p:cNvPr id="46" name="Freeform 13">
              <a:extLst>
                <a:ext uri="{FF2B5EF4-FFF2-40B4-BE49-F238E27FC236}">
                  <a16:creationId xmlns:a16="http://schemas.microsoft.com/office/drawing/2014/main" id="{C3AC4D9F-59AC-421A-9FF3-C936CEC439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txBody>
            <a:bodyPr/>
            <a:lstStyle/>
            <a:p>
              <a:endParaRPr lang="en-US"/>
            </a:p>
          </p:txBody>
        </p:sp>
        <p:sp>
          <p:nvSpPr>
            <p:cNvPr id="47" name="Freeform 14">
              <a:extLst>
                <a:ext uri="{FF2B5EF4-FFF2-40B4-BE49-F238E27FC236}">
                  <a16:creationId xmlns:a16="http://schemas.microsoft.com/office/drawing/2014/main" id="{797BCE03-677D-4D65-A4D1-1FD721DD5D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txBody>
            <a:bodyPr/>
            <a:lstStyle/>
            <a:p>
              <a:endParaRPr lang="en-US"/>
            </a:p>
          </p:txBody>
        </p:sp>
        <p:sp>
          <p:nvSpPr>
            <p:cNvPr id="48" name="Freeform 15">
              <a:extLst>
                <a:ext uri="{FF2B5EF4-FFF2-40B4-BE49-F238E27FC236}">
                  <a16:creationId xmlns:a16="http://schemas.microsoft.com/office/drawing/2014/main" id="{D007E5D0-0B4E-4094-988C-9917146C2D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txBody>
            <a:bodyPr/>
            <a:lstStyle/>
            <a:p>
              <a:endParaRPr lang="en-US"/>
            </a:p>
          </p:txBody>
        </p:sp>
        <p:sp>
          <p:nvSpPr>
            <p:cNvPr id="49" name="Freeform 16">
              <a:extLst>
                <a:ext uri="{FF2B5EF4-FFF2-40B4-BE49-F238E27FC236}">
                  <a16:creationId xmlns:a16="http://schemas.microsoft.com/office/drawing/2014/main" id="{024DB804-C06B-4A0A-AC43-6BCCB7D760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txBody>
            <a:bodyPr/>
            <a:lstStyle/>
            <a:p>
              <a:endParaRPr lang="en-US"/>
            </a:p>
          </p:txBody>
        </p:sp>
        <p:sp>
          <p:nvSpPr>
            <p:cNvPr id="50" name="Freeform 17">
              <a:extLst>
                <a:ext uri="{FF2B5EF4-FFF2-40B4-BE49-F238E27FC236}">
                  <a16:creationId xmlns:a16="http://schemas.microsoft.com/office/drawing/2014/main" id="{B51DC17A-305E-486E-A527-5E8068E9EF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txBody>
            <a:bodyPr/>
            <a:lstStyle/>
            <a:p>
              <a:endParaRPr lang="en-US"/>
            </a:p>
          </p:txBody>
        </p:sp>
        <p:sp>
          <p:nvSpPr>
            <p:cNvPr id="51" name="Freeform 18">
              <a:extLst>
                <a:ext uri="{FF2B5EF4-FFF2-40B4-BE49-F238E27FC236}">
                  <a16:creationId xmlns:a16="http://schemas.microsoft.com/office/drawing/2014/main" id="{B6CCA716-6D46-4523-BF96-FF1B0C5464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txBody>
            <a:bodyPr/>
            <a:lstStyle/>
            <a:p>
              <a:endParaRPr lang="en-US"/>
            </a:p>
          </p:txBody>
        </p:sp>
        <p:sp>
          <p:nvSpPr>
            <p:cNvPr id="52" name="Freeform 19">
              <a:extLst>
                <a:ext uri="{FF2B5EF4-FFF2-40B4-BE49-F238E27FC236}">
                  <a16:creationId xmlns:a16="http://schemas.microsoft.com/office/drawing/2014/main" id="{E632B09A-D30C-4268-B28B-ACD6127630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txBody>
            <a:bodyPr/>
            <a:lstStyle/>
            <a:p>
              <a:endParaRPr lang="en-US"/>
            </a:p>
          </p:txBody>
        </p:sp>
        <p:sp>
          <p:nvSpPr>
            <p:cNvPr id="53" name="Freeform 20">
              <a:extLst>
                <a:ext uri="{FF2B5EF4-FFF2-40B4-BE49-F238E27FC236}">
                  <a16:creationId xmlns:a16="http://schemas.microsoft.com/office/drawing/2014/main" id="{5FC839A4-228B-4EC0-8AF4-D8E38ECE67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txBody>
            <a:bodyPr/>
            <a:lstStyle/>
            <a:p>
              <a:endParaRPr lang="en-US"/>
            </a:p>
          </p:txBody>
        </p:sp>
        <p:sp>
          <p:nvSpPr>
            <p:cNvPr id="54" name="Freeform 21">
              <a:extLst>
                <a:ext uri="{FF2B5EF4-FFF2-40B4-BE49-F238E27FC236}">
                  <a16:creationId xmlns:a16="http://schemas.microsoft.com/office/drawing/2014/main" id="{A8FFB1A1-5BB5-4551-87CD-F3365E6FE9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txBody>
            <a:bodyPr/>
            <a:lstStyle/>
            <a:p>
              <a:endParaRPr lang="en-US"/>
            </a:p>
          </p:txBody>
        </p:sp>
        <p:sp>
          <p:nvSpPr>
            <p:cNvPr id="55" name="Freeform 22">
              <a:extLst>
                <a:ext uri="{FF2B5EF4-FFF2-40B4-BE49-F238E27FC236}">
                  <a16:creationId xmlns:a16="http://schemas.microsoft.com/office/drawing/2014/main" id="{D05AF173-8E70-41FA-9254-DF9AC3DDA2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txBody>
            <a:bodyPr/>
            <a:lstStyle/>
            <a:p>
              <a:endParaRPr lang="en-US"/>
            </a:p>
          </p:txBody>
        </p:sp>
      </p:grpSp>
      <p:grpSp>
        <p:nvGrpSpPr>
          <p:cNvPr id="57" name="Group 56">
            <a:extLst>
              <a:ext uri="{FF2B5EF4-FFF2-40B4-BE49-F238E27FC236}">
                <a16:creationId xmlns:a16="http://schemas.microsoft.com/office/drawing/2014/main" id="{1D56A4CE-A3F4-4CFF-9A65-C029AC17B7C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p:grpSpPr>
        <p:sp>
          <p:nvSpPr>
            <p:cNvPr id="58" name="Freeform 27">
              <a:extLst>
                <a:ext uri="{FF2B5EF4-FFF2-40B4-BE49-F238E27FC236}">
                  <a16:creationId xmlns:a16="http://schemas.microsoft.com/office/drawing/2014/main" id="{DF669161-0B30-4C76-96BF-962027487D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txBody>
            <a:bodyPr/>
            <a:lstStyle/>
            <a:p>
              <a:endParaRPr lang="en-US"/>
            </a:p>
          </p:txBody>
        </p:sp>
        <p:sp>
          <p:nvSpPr>
            <p:cNvPr id="59" name="Freeform 28">
              <a:extLst>
                <a:ext uri="{FF2B5EF4-FFF2-40B4-BE49-F238E27FC236}">
                  <a16:creationId xmlns:a16="http://schemas.microsoft.com/office/drawing/2014/main" id="{A5232353-CF7C-44DD-8BEE-1C8FF54CDD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txBody>
            <a:bodyPr/>
            <a:lstStyle/>
            <a:p>
              <a:endParaRPr lang="en-US"/>
            </a:p>
          </p:txBody>
        </p:sp>
        <p:sp>
          <p:nvSpPr>
            <p:cNvPr id="60" name="Freeform 29">
              <a:extLst>
                <a:ext uri="{FF2B5EF4-FFF2-40B4-BE49-F238E27FC236}">
                  <a16:creationId xmlns:a16="http://schemas.microsoft.com/office/drawing/2014/main" id="{AEA6CAE2-8741-4E88-A632-69C2B2EC58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txBody>
            <a:bodyPr/>
            <a:lstStyle/>
            <a:p>
              <a:endParaRPr lang="en-US"/>
            </a:p>
          </p:txBody>
        </p:sp>
        <p:sp>
          <p:nvSpPr>
            <p:cNvPr id="61" name="Freeform 30">
              <a:extLst>
                <a:ext uri="{FF2B5EF4-FFF2-40B4-BE49-F238E27FC236}">
                  <a16:creationId xmlns:a16="http://schemas.microsoft.com/office/drawing/2014/main" id="{014AC37D-4388-4AE6-9D4D-CCD99A608C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txBody>
            <a:bodyPr/>
            <a:lstStyle/>
            <a:p>
              <a:endParaRPr lang="en-US"/>
            </a:p>
          </p:txBody>
        </p:sp>
        <p:sp>
          <p:nvSpPr>
            <p:cNvPr id="62" name="Freeform 31">
              <a:extLst>
                <a:ext uri="{FF2B5EF4-FFF2-40B4-BE49-F238E27FC236}">
                  <a16:creationId xmlns:a16="http://schemas.microsoft.com/office/drawing/2014/main" id="{7FE084B0-333E-4F7C-83F1-F7D132527D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txBody>
            <a:bodyPr/>
            <a:lstStyle/>
            <a:p>
              <a:endParaRPr lang="en-US"/>
            </a:p>
          </p:txBody>
        </p:sp>
        <p:sp>
          <p:nvSpPr>
            <p:cNvPr id="63" name="Freeform 32">
              <a:extLst>
                <a:ext uri="{FF2B5EF4-FFF2-40B4-BE49-F238E27FC236}">
                  <a16:creationId xmlns:a16="http://schemas.microsoft.com/office/drawing/2014/main" id="{FDCFCB98-2E3A-4227-823C-80489BB284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txBody>
            <a:bodyPr/>
            <a:lstStyle/>
            <a:p>
              <a:endParaRPr lang="en-US"/>
            </a:p>
          </p:txBody>
        </p:sp>
        <p:sp>
          <p:nvSpPr>
            <p:cNvPr id="64" name="Freeform 33">
              <a:extLst>
                <a:ext uri="{FF2B5EF4-FFF2-40B4-BE49-F238E27FC236}">
                  <a16:creationId xmlns:a16="http://schemas.microsoft.com/office/drawing/2014/main" id="{252F94DE-A6A3-4463-BE05-34281F1C87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txBody>
            <a:bodyPr/>
            <a:lstStyle/>
            <a:p>
              <a:endParaRPr lang="en-US"/>
            </a:p>
          </p:txBody>
        </p:sp>
        <p:sp>
          <p:nvSpPr>
            <p:cNvPr id="65" name="Freeform 34">
              <a:extLst>
                <a:ext uri="{FF2B5EF4-FFF2-40B4-BE49-F238E27FC236}">
                  <a16:creationId xmlns:a16="http://schemas.microsoft.com/office/drawing/2014/main" id="{16EA21FA-886F-43CF-9D44-C1342F3055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txBody>
            <a:bodyPr/>
            <a:lstStyle/>
            <a:p>
              <a:endParaRPr lang="en-US"/>
            </a:p>
          </p:txBody>
        </p:sp>
        <p:sp>
          <p:nvSpPr>
            <p:cNvPr id="66" name="Freeform 35">
              <a:extLst>
                <a:ext uri="{FF2B5EF4-FFF2-40B4-BE49-F238E27FC236}">
                  <a16:creationId xmlns:a16="http://schemas.microsoft.com/office/drawing/2014/main" id="{88C821A5-BCF7-47FE-894F-0ADC5FDB28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txBody>
            <a:bodyPr/>
            <a:lstStyle/>
            <a:p>
              <a:endParaRPr lang="en-US"/>
            </a:p>
          </p:txBody>
        </p:sp>
        <p:sp>
          <p:nvSpPr>
            <p:cNvPr id="67" name="Freeform 36">
              <a:extLst>
                <a:ext uri="{FF2B5EF4-FFF2-40B4-BE49-F238E27FC236}">
                  <a16:creationId xmlns:a16="http://schemas.microsoft.com/office/drawing/2014/main" id="{F8337ECE-206A-472E-AFC4-0F230C91E8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txBody>
            <a:bodyPr/>
            <a:lstStyle/>
            <a:p>
              <a:endParaRPr lang="en-US"/>
            </a:p>
          </p:txBody>
        </p:sp>
        <p:sp>
          <p:nvSpPr>
            <p:cNvPr id="68" name="Freeform 37">
              <a:extLst>
                <a:ext uri="{FF2B5EF4-FFF2-40B4-BE49-F238E27FC236}">
                  <a16:creationId xmlns:a16="http://schemas.microsoft.com/office/drawing/2014/main" id="{90BB2EC4-D043-4B43-87E7-723A787EE8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txBody>
            <a:bodyPr/>
            <a:lstStyle/>
            <a:p>
              <a:endParaRPr lang="en-US"/>
            </a:p>
          </p:txBody>
        </p:sp>
        <p:sp>
          <p:nvSpPr>
            <p:cNvPr id="69" name="Freeform 38">
              <a:extLst>
                <a:ext uri="{FF2B5EF4-FFF2-40B4-BE49-F238E27FC236}">
                  <a16:creationId xmlns:a16="http://schemas.microsoft.com/office/drawing/2014/main" id="{04013015-AF71-47BC-BE4D-ED9EFA24FF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txBody>
            <a:bodyPr/>
            <a:lstStyle/>
            <a:p>
              <a:endParaRPr lang="en-US"/>
            </a:p>
          </p:txBody>
        </p:sp>
      </p:grpSp>
      <p:sp>
        <p:nvSpPr>
          <p:cNvPr id="71" name="Rectangle 70">
            <a:extLst>
              <a:ext uri="{FF2B5EF4-FFF2-40B4-BE49-F238E27FC236}">
                <a16:creationId xmlns:a16="http://schemas.microsoft.com/office/drawing/2014/main" id="{71B30B18-D920-4E3E-B931-1F310244C1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73" name="Freeform 11">
            <a:extLst>
              <a:ext uri="{FF2B5EF4-FFF2-40B4-BE49-F238E27FC236}">
                <a16:creationId xmlns:a16="http://schemas.microsoft.com/office/drawing/2014/main" id="{C70EF50A-66E6-460A-8AF9-47A10D0D99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p>
            <a:endParaRPr lang="en-US"/>
          </a:p>
        </p:txBody>
      </p:sp>
      <p:sp>
        <p:nvSpPr>
          <p:cNvPr id="75" name="Freeform 11">
            <a:extLst>
              <a:ext uri="{FF2B5EF4-FFF2-40B4-BE49-F238E27FC236}">
                <a16:creationId xmlns:a16="http://schemas.microsoft.com/office/drawing/2014/main" id="{54EEEBD9-D37D-42B9-BE64-2C102B1D6E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p>
            <a:endParaRPr lang="en-US"/>
          </a:p>
        </p:txBody>
      </p:sp>
      <p:sp>
        <p:nvSpPr>
          <p:cNvPr id="77" name="Rectangle 76">
            <a:extLst>
              <a:ext uri="{FF2B5EF4-FFF2-40B4-BE49-F238E27FC236}">
                <a16:creationId xmlns:a16="http://schemas.microsoft.com/office/drawing/2014/main" id="{A2F47212-081A-4E41-8623-C5BD41ADDC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89211" y="643467"/>
            <a:ext cx="8959322" cy="5571066"/>
          </a:xfrm>
          <a:prstGeom prst="rect">
            <a:avLst/>
          </a:prstGeom>
          <a:solidFill>
            <a:srgbClr val="FFFFFF"/>
          </a:solidFill>
          <a:ln w="1270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عنوان فرعي 2">
            <a:extLst>
              <a:ext uri="{FF2B5EF4-FFF2-40B4-BE49-F238E27FC236}">
                <a16:creationId xmlns:a16="http://schemas.microsoft.com/office/drawing/2014/main" id="{366CDED3-B2E0-424B-8E56-DA7D818C1AEE}"/>
              </a:ext>
            </a:extLst>
          </p:cNvPr>
          <p:cNvSpPr txBox="1">
            <a:spLocks/>
          </p:cNvSpPr>
          <p:nvPr/>
        </p:nvSpPr>
        <p:spPr>
          <a:xfrm>
            <a:off x="2468503" y="383673"/>
            <a:ext cx="2354524" cy="519588"/>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0" indent="0" algn="ctr" defTabSz="457200" rtl="1" eaLnBrk="1" latinLnBrk="0" hangingPunct="1">
              <a:spcBef>
                <a:spcPct val="20000"/>
              </a:spcBef>
              <a:spcAft>
                <a:spcPts val="600"/>
              </a:spcAft>
              <a:buClr>
                <a:schemeClr val="tx2"/>
              </a:buClr>
              <a:buSzPct val="70000"/>
              <a:buFont typeface="Wingdings 2" charset="2"/>
              <a:buNone/>
              <a:defRPr sz="2000" kern="1200">
                <a:ln>
                  <a:solidFill>
                    <a:schemeClr val="bg1">
                      <a:lumMod val="75000"/>
                      <a:lumOff val="25000"/>
                      <a:alpha val="10000"/>
                    </a:schemeClr>
                  </a:solidFill>
                </a:ln>
                <a:solidFill>
                  <a:schemeClr val="tx1"/>
                </a:solidFill>
                <a:effectLst>
                  <a:outerShdw blurRad="9525" dist="25400" dir="14640000" algn="tl" rotWithShape="0">
                    <a:schemeClr val="bg1">
                      <a:alpha val="30000"/>
                    </a:schemeClr>
                  </a:outerShdw>
                </a:effectLst>
                <a:latin typeface="+mn-lt"/>
                <a:ea typeface="+mn-ea"/>
                <a:cs typeface="+mn-cs"/>
              </a:defRPr>
            </a:lvl1pPr>
            <a:lvl2pPr marL="457200" indent="0" algn="ctr" defTabSz="457200" rtl="1" eaLnBrk="1" latinLnBrk="0" hangingPunct="1">
              <a:spcBef>
                <a:spcPct val="20000"/>
              </a:spcBef>
              <a:spcAft>
                <a:spcPts val="600"/>
              </a:spcAft>
              <a:buClr>
                <a:schemeClr val="tx2"/>
              </a:buClr>
              <a:buSzPct val="70000"/>
              <a:buFont typeface="Wingdings 2" charset="2"/>
              <a:buNone/>
              <a:defRPr sz="18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2pPr>
            <a:lvl3pPr marL="914400" indent="0" algn="ctr" defTabSz="457200" rtl="1" eaLnBrk="1" latinLnBrk="0" hangingPunct="1">
              <a:spcBef>
                <a:spcPct val="20000"/>
              </a:spcBef>
              <a:spcAft>
                <a:spcPts val="600"/>
              </a:spcAft>
              <a:buClr>
                <a:schemeClr val="tx2"/>
              </a:buClr>
              <a:buSzPct val="70000"/>
              <a:buFont typeface="Wingdings 2" charset="2"/>
              <a:buNone/>
              <a:defRPr sz="16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3pPr>
            <a:lvl4pPr marL="1371600" indent="0" algn="ctr" defTabSz="457200" rtl="1"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4pPr>
            <a:lvl5pPr marL="1828800" indent="0" algn="ctr" defTabSz="457200" rtl="1"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5pPr>
            <a:lvl6pPr marL="2286000" indent="0" algn="ctr" defTabSz="457200" rtl="1"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6pPr>
            <a:lvl7pPr marL="2743200" indent="0" algn="ctr" defTabSz="457200" rtl="1"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7pPr>
            <a:lvl8pPr marL="3200400" indent="0" algn="ctr" defTabSz="457200" rtl="1"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8pPr>
            <a:lvl9pPr marL="3657600" indent="0" algn="ctr" defTabSz="457200" rtl="1"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9pPr>
          </a:lstStyle>
          <a:p>
            <a:pPr algn="l" rtl="0"/>
            <a:r>
              <a:rPr lang="en-US" sz="1200" b="1" dirty="0"/>
              <a:t>Forget the password</a:t>
            </a:r>
            <a:endParaRPr lang="ar-SA" sz="1200" dirty="0">
              <a:solidFill>
                <a:srgbClr val="C00000"/>
              </a:solidFill>
            </a:endParaRPr>
          </a:p>
        </p:txBody>
      </p:sp>
      <p:sp>
        <p:nvSpPr>
          <p:cNvPr id="4" name="Slide Number Placeholder 3">
            <a:extLst>
              <a:ext uri="{FF2B5EF4-FFF2-40B4-BE49-F238E27FC236}">
                <a16:creationId xmlns:a16="http://schemas.microsoft.com/office/drawing/2014/main" id="{63496923-6297-4D8E-B3A6-C9D867C556DC}"/>
              </a:ext>
            </a:extLst>
          </p:cNvPr>
          <p:cNvSpPr>
            <a:spLocks noGrp="1"/>
          </p:cNvSpPr>
          <p:nvPr>
            <p:ph type="sldNum" sz="quarter" idx="12"/>
          </p:nvPr>
        </p:nvSpPr>
        <p:spPr/>
        <p:txBody>
          <a:bodyPr/>
          <a:lstStyle/>
          <a:p>
            <a:fld id="{3A5BB7F2-445A-40CB-BB93-2B2228B503CB}" type="slidenum">
              <a:rPr lang="en-US" smtClean="0"/>
              <a:t>29</a:t>
            </a:fld>
            <a:endParaRPr lang="en-US"/>
          </a:p>
        </p:txBody>
      </p:sp>
      <p:pic>
        <p:nvPicPr>
          <p:cNvPr id="37" name="صورة 36">
            <a:extLst>
              <a:ext uri="{FF2B5EF4-FFF2-40B4-BE49-F238E27FC236}">
                <a16:creationId xmlns:a16="http://schemas.microsoft.com/office/drawing/2014/main" id="{DDEBBFB2-17CA-0D2E-720E-BDFCC308413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076566" y="724048"/>
            <a:ext cx="2560320" cy="5427807"/>
          </a:xfrm>
          <a:prstGeom prst="rect">
            <a:avLst/>
          </a:prstGeom>
          <a:noFill/>
          <a:ln>
            <a:noFill/>
          </a:ln>
        </p:spPr>
      </p:pic>
      <p:pic>
        <p:nvPicPr>
          <p:cNvPr id="38" name="صورة 37">
            <a:extLst>
              <a:ext uri="{FF2B5EF4-FFF2-40B4-BE49-F238E27FC236}">
                <a16:creationId xmlns:a16="http://schemas.microsoft.com/office/drawing/2014/main" id="{BD0D0B7B-2F05-499A-CA11-6CAC4DE3A4A4}"/>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660110" y="969798"/>
            <a:ext cx="4457256" cy="2592828"/>
          </a:xfrm>
          <a:prstGeom prst="rect">
            <a:avLst/>
          </a:prstGeom>
          <a:noFill/>
          <a:ln w="6350">
            <a:solidFill>
              <a:schemeClr val="tx1"/>
            </a:solidFill>
          </a:ln>
        </p:spPr>
      </p:pic>
      <p:pic>
        <p:nvPicPr>
          <p:cNvPr id="39" name="صورة 38">
            <a:extLst>
              <a:ext uri="{FF2B5EF4-FFF2-40B4-BE49-F238E27FC236}">
                <a16:creationId xmlns:a16="http://schemas.microsoft.com/office/drawing/2014/main" id="{72E2ED78-07B5-B085-DDF5-A2DD4B5661F4}"/>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660110" y="3748547"/>
            <a:ext cx="4457255" cy="2280064"/>
          </a:xfrm>
          <a:prstGeom prst="rect">
            <a:avLst/>
          </a:prstGeom>
          <a:noFill/>
          <a:ln w="6350">
            <a:solidFill>
              <a:schemeClr val="tx1"/>
            </a:solidFill>
          </a:ln>
        </p:spPr>
      </p:pic>
    </p:spTree>
    <p:extLst>
      <p:ext uri="{BB962C8B-B14F-4D97-AF65-F5344CB8AC3E}">
        <p14:creationId xmlns:p14="http://schemas.microsoft.com/office/powerpoint/2010/main" val="16135936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6" name="عنوان 1">
            <a:extLst>
              <a:ext uri="{FF2B5EF4-FFF2-40B4-BE49-F238E27FC236}">
                <a16:creationId xmlns:a16="http://schemas.microsoft.com/office/drawing/2014/main" id="{A942494C-57BD-4353-8A26-36CDD878B334}"/>
              </a:ext>
            </a:extLst>
          </p:cNvPr>
          <p:cNvSpPr>
            <a:spLocks noGrp="1"/>
          </p:cNvSpPr>
          <p:nvPr>
            <p:ph type="title"/>
          </p:nvPr>
        </p:nvSpPr>
        <p:spPr>
          <a:xfrm>
            <a:off x="2750519" y="1622883"/>
            <a:ext cx="4115368" cy="739515"/>
          </a:xfrm>
        </p:spPr>
        <p:txBody>
          <a:bodyPr>
            <a:normAutofit/>
          </a:bodyPr>
          <a:lstStyle/>
          <a:p>
            <a:pPr rtl="0"/>
            <a:r>
              <a:rPr lang="en-US" sz="4000" dirty="0"/>
              <a:t>INTRODUCTION</a:t>
            </a:r>
            <a:endParaRPr lang="ar-SA" sz="4000" dirty="0"/>
          </a:p>
        </p:txBody>
      </p:sp>
      <p:sp>
        <p:nvSpPr>
          <p:cNvPr id="7" name="عنوان فرعي 2">
            <a:extLst>
              <a:ext uri="{FF2B5EF4-FFF2-40B4-BE49-F238E27FC236}">
                <a16:creationId xmlns:a16="http://schemas.microsoft.com/office/drawing/2014/main" id="{3F3DDFBA-4C33-4F1A-BB9A-6C9DB3207846}"/>
              </a:ext>
            </a:extLst>
          </p:cNvPr>
          <p:cNvSpPr txBox="1">
            <a:spLocks/>
          </p:cNvSpPr>
          <p:nvPr/>
        </p:nvSpPr>
        <p:spPr>
          <a:xfrm>
            <a:off x="2750519" y="2443879"/>
            <a:ext cx="6099067" cy="519138"/>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0" indent="0" algn="ctr" defTabSz="457200" rtl="1" eaLnBrk="1" latinLnBrk="0" hangingPunct="1">
              <a:spcBef>
                <a:spcPct val="20000"/>
              </a:spcBef>
              <a:spcAft>
                <a:spcPts val="600"/>
              </a:spcAft>
              <a:buClr>
                <a:schemeClr val="tx2"/>
              </a:buClr>
              <a:buSzPct val="70000"/>
              <a:buFont typeface="Wingdings 2" charset="2"/>
              <a:buNone/>
              <a:defRPr sz="2000" kern="1200">
                <a:ln>
                  <a:solidFill>
                    <a:schemeClr val="bg1">
                      <a:lumMod val="75000"/>
                      <a:lumOff val="25000"/>
                      <a:alpha val="10000"/>
                    </a:schemeClr>
                  </a:solidFill>
                </a:ln>
                <a:solidFill>
                  <a:schemeClr val="tx1"/>
                </a:solidFill>
                <a:effectLst>
                  <a:outerShdw blurRad="9525" dist="25400" dir="14640000" algn="tl" rotWithShape="0">
                    <a:schemeClr val="bg1">
                      <a:alpha val="30000"/>
                    </a:schemeClr>
                  </a:outerShdw>
                </a:effectLst>
                <a:latin typeface="+mn-lt"/>
                <a:ea typeface="+mn-ea"/>
                <a:cs typeface="+mn-cs"/>
              </a:defRPr>
            </a:lvl1pPr>
            <a:lvl2pPr marL="457200" indent="0" algn="ctr" defTabSz="457200" rtl="1" eaLnBrk="1" latinLnBrk="0" hangingPunct="1">
              <a:spcBef>
                <a:spcPct val="20000"/>
              </a:spcBef>
              <a:spcAft>
                <a:spcPts val="600"/>
              </a:spcAft>
              <a:buClr>
                <a:schemeClr val="tx2"/>
              </a:buClr>
              <a:buSzPct val="70000"/>
              <a:buFont typeface="Wingdings 2" charset="2"/>
              <a:buNone/>
              <a:defRPr sz="18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2pPr>
            <a:lvl3pPr marL="914400" indent="0" algn="ctr" defTabSz="457200" rtl="1" eaLnBrk="1" latinLnBrk="0" hangingPunct="1">
              <a:spcBef>
                <a:spcPct val="20000"/>
              </a:spcBef>
              <a:spcAft>
                <a:spcPts val="600"/>
              </a:spcAft>
              <a:buClr>
                <a:schemeClr val="tx2"/>
              </a:buClr>
              <a:buSzPct val="70000"/>
              <a:buFont typeface="Wingdings 2" charset="2"/>
              <a:buNone/>
              <a:defRPr sz="16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3pPr>
            <a:lvl4pPr marL="1371600" indent="0" algn="ctr" defTabSz="457200" rtl="1"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4pPr>
            <a:lvl5pPr marL="1828800" indent="0" algn="ctr" defTabSz="457200" rtl="1"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5pPr>
            <a:lvl6pPr marL="2286000" indent="0" algn="ctr" defTabSz="457200" rtl="1"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6pPr>
            <a:lvl7pPr marL="2743200" indent="0" algn="ctr" defTabSz="457200" rtl="1"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7pPr>
            <a:lvl8pPr marL="3200400" indent="0" algn="ctr" defTabSz="457200" rtl="1"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8pPr>
            <a:lvl9pPr marL="3657600" indent="0" algn="ctr" defTabSz="457200" rtl="1"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9pPr>
          </a:lstStyle>
          <a:p>
            <a:pPr algn="l" rtl="0"/>
            <a:r>
              <a:rPr lang="en-US" sz="1600" b="1" dirty="0"/>
              <a:t>Project Scope | Motivations | Existing Systems </a:t>
            </a:r>
            <a:endParaRPr lang="ar-SA" sz="1600" dirty="0"/>
          </a:p>
        </p:txBody>
      </p:sp>
      <p:sp>
        <p:nvSpPr>
          <p:cNvPr id="4" name="Slide Number Placeholder 3">
            <a:extLst>
              <a:ext uri="{FF2B5EF4-FFF2-40B4-BE49-F238E27FC236}">
                <a16:creationId xmlns:a16="http://schemas.microsoft.com/office/drawing/2014/main" id="{09917F7E-58D4-4D2A-8F6C-496E2F225970}"/>
              </a:ext>
            </a:extLst>
          </p:cNvPr>
          <p:cNvSpPr>
            <a:spLocks noGrp="1"/>
          </p:cNvSpPr>
          <p:nvPr>
            <p:ph type="sldNum" sz="quarter" idx="12"/>
          </p:nvPr>
        </p:nvSpPr>
        <p:spPr/>
        <p:txBody>
          <a:bodyPr/>
          <a:lstStyle/>
          <a:p>
            <a:fld id="{3A5BB7F2-445A-40CB-BB93-2B2228B503CB}" type="slidenum">
              <a:rPr lang="en-US" smtClean="0"/>
              <a:t>3</a:t>
            </a:fld>
            <a:endParaRPr lang="en-US"/>
          </a:p>
        </p:txBody>
      </p:sp>
    </p:spTree>
    <p:extLst>
      <p:ext uri="{BB962C8B-B14F-4D97-AF65-F5344CB8AC3E}">
        <p14:creationId xmlns:p14="http://schemas.microsoft.com/office/powerpoint/2010/main" val="55365369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gradFill rotWithShape="1">
          <a:gsLst>
            <a:gs pos="8000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43" name="Group 42">
            <a:extLst>
              <a:ext uri="{FF2B5EF4-FFF2-40B4-BE49-F238E27FC236}">
                <a16:creationId xmlns:a16="http://schemas.microsoft.com/office/drawing/2014/main" id="{259C671B-1B22-4141-A9C0-2E7941FDA7C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44" name="Freeform 11">
              <a:extLst>
                <a:ext uri="{FF2B5EF4-FFF2-40B4-BE49-F238E27FC236}">
                  <a16:creationId xmlns:a16="http://schemas.microsoft.com/office/drawing/2014/main" id="{7B2F5A4B-FA0F-4625-82F7-1D3F11281B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txBody>
            <a:bodyPr/>
            <a:lstStyle/>
            <a:p>
              <a:endParaRPr lang="en-US"/>
            </a:p>
          </p:txBody>
        </p:sp>
        <p:sp>
          <p:nvSpPr>
            <p:cNvPr id="45" name="Freeform 12">
              <a:extLst>
                <a:ext uri="{FF2B5EF4-FFF2-40B4-BE49-F238E27FC236}">
                  <a16:creationId xmlns:a16="http://schemas.microsoft.com/office/drawing/2014/main" id="{9ACB0BAE-722F-4C91-8C2A-44EF768E83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txBody>
            <a:bodyPr/>
            <a:lstStyle/>
            <a:p>
              <a:endParaRPr lang="en-US"/>
            </a:p>
          </p:txBody>
        </p:sp>
        <p:sp>
          <p:nvSpPr>
            <p:cNvPr id="46" name="Freeform 13">
              <a:extLst>
                <a:ext uri="{FF2B5EF4-FFF2-40B4-BE49-F238E27FC236}">
                  <a16:creationId xmlns:a16="http://schemas.microsoft.com/office/drawing/2014/main" id="{C3AC4D9F-59AC-421A-9FF3-C936CEC439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txBody>
            <a:bodyPr/>
            <a:lstStyle/>
            <a:p>
              <a:endParaRPr lang="en-US"/>
            </a:p>
          </p:txBody>
        </p:sp>
        <p:sp>
          <p:nvSpPr>
            <p:cNvPr id="47" name="Freeform 14">
              <a:extLst>
                <a:ext uri="{FF2B5EF4-FFF2-40B4-BE49-F238E27FC236}">
                  <a16:creationId xmlns:a16="http://schemas.microsoft.com/office/drawing/2014/main" id="{797BCE03-677D-4D65-A4D1-1FD721DD5D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txBody>
            <a:bodyPr/>
            <a:lstStyle/>
            <a:p>
              <a:endParaRPr lang="en-US"/>
            </a:p>
          </p:txBody>
        </p:sp>
        <p:sp>
          <p:nvSpPr>
            <p:cNvPr id="48" name="Freeform 15">
              <a:extLst>
                <a:ext uri="{FF2B5EF4-FFF2-40B4-BE49-F238E27FC236}">
                  <a16:creationId xmlns:a16="http://schemas.microsoft.com/office/drawing/2014/main" id="{D007E5D0-0B4E-4094-988C-9917146C2D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txBody>
            <a:bodyPr/>
            <a:lstStyle/>
            <a:p>
              <a:endParaRPr lang="en-US"/>
            </a:p>
          </p:txBody>
        </p:sp>
        <p:sp>
          <p:nvSpPr>
            <p:cNvPr id="49" name="Freeform 16">
              <a:extLst>
                <a:ext uri="{FF2B5EF4-FFF2-40B4-BE49-F238E27FC236}">
                  <a16:creationId xmlns:a16="http://schemas.microsoft.com/office/drawing/2014/main" id="{024DB804-C06B-4A0A-AC43-6BCCB7D760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txBody>
            <a:bodyPr/>
            <a:lstStyle/>
            <a:p>
              <a:endParaRPr lang="en-US"/>
            </a:p>
          </p:txBody>
        </p:sp>
        <p:sp>
          <p:nvSpPr>
            <p:cNvPr id="50" name="Freeform 17">
              <a:extLst>
                <a:ext uri="{FF2B5EF4-FFF2-40B4-BE49-F238E27FC236}">
                  <a16:creationId xmlns:a16="http://schemas.microsoft.com/office/drawing/2014/main" id="{B51DC17A-305E-486E-A527-5E8068E9EF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txBody>
            <a:bodyPr/>
            <a:lstStyle/>
            <a:p>
              <a:endParaRPr lang="en-US"/>
            </a:p>
          </p:txBody>
        </p:sp>
        <p:sp>
          <p:nvSpPr>
            <p:cNvPr id="51" name="Freeform 18">
              <a:extLst>
                <a:ext uri="{FF2B5EF4-FFF2-40B4-BE49-F238E27FC236}">
                  <a16:creationId xmlns:a16="http://schemas.microsoft.com/office/drawing/2014/main" id="{B6CCA716-6D46-4523-BF96-FF1B0C5464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txBody>
            <a:bodyPr/>
            <a:lstStyle/>
            <a:p>
              <a:endParaRPr lang="en-US"/>
            </a:p>
          </p:txBody>
        </p:sp>
        <p:sp>
          <p:nvSpPr>
            <p:cNvPr id="52" name="Freeform 19">
              <a:extLst>
                <a:ext uri="{FF2B5EF4-FFF2-40B4-BE49-F238E27FC236}">
                  <a16:creationId xmlns:a16="http://schemas.microsoft.com/office/drawing/2014/main" id="{E632B09A-D30C-4268-B28B-ACD6127630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txBody>
            <a:bodyPr/>
            <a:lstStyle/>
            <a:p>
              <a:endParaRPr lang="en-US"/>
            </a:p>
          </p:txBody>
        </p:sp>
        <p:sp>
          <p:nvSpPr>
            <p:cNvPr id="53" name="Freeform 20">
              <a:extLst>
                <a:ext uri="{FF2B5EF4-FFF2-40B4-BE49-F238E27FC236}">
                  <a16:creationId xmlns:a16="http://schemas.microsoft.com/office/drawing/2014/main" id="{5FC839A4-228B-4EC0-8AF4-D8E38ECE67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txBody>
            <a:bodyPr/>
            <a:lstStyle/>
            <a:p>
              <a:endParaRPr lang="en-US"/>
            </a:p>
          </p:txBody>
        </p:sp>
        <p:sp>
          <p:nvSpPr>
            <p:cNvPr id="54" name="Freeform 21">
              <a:extLst>
                <a:ext uri="{FF2B5EF4-FFF2-40B4-BE49-F238E27FC236}">
                  <a16:creationId xmlns:a16="http://schemas.microsoft.com/office/drawing/2014/main" id="{A8FFB1A1-5BB5-4551-87CD-F3365E6FE9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txBody>
            <a:bodyPr/>
            <a:lstStyle/>
            <a:p>
              <a:endParaRPr lang="en-US"/>
            </a:p>
          </p:txBody>
        </p:sp>
        <p:sp>
          <p:nvSpPr>
            <p:cNvPr id="55" name="Freeform 22">
              <a:extLst>
                <a:ext uri="{FF2B5EF4-FFF2-40B4-BE49-F238E27FC236}">
                  <a16:creationId xmlns:a16="http://schemas.microsoft.com/office/drawing/2014/main" id="{D05AF173-8E70-41FA-9254-DF9AC3DDA2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txBody>
            <a:bodyPr/>
            <a:lstStyle/>
            <a:p>
              <a:endParaRPr lang="en-US"/>
            </a:p>
          </p:txBody>
        </p:sp>
      </p:grpSp>
      <p:grpSp>
        <p:nvGrpSpPr>
          <p:cNvPr id="57" name="Group 56">
            <a:extLst>
              <a:ext uri="{FF2B5EF4-FFF2-40B4-BE49-F238E27FC236}">
                <a16:creationId xmlns:a16="http://schemas.microsoft.com/office/drawing/2014/main" id="{1D56A4CE-A3F4-4CFF-9A65-C029AC17B7C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p:grpSpPr>
        <p:sp>
          <p:nvSpPr>
            <p:cNvPr id="58" name="Freeform 27">
              <a:extLst>
                <a:ext uri="{FF2B5EF4-FFF2-40B4-BE49-F238E27FC236}">
                  <a16:creationId xmlns:a16="http://schemas.microsoft.com/office/drawing/2014/main" id="{DF669161-0B30-4C76-96BF-962027487D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txBody>
            <a:bodyPr/>
            <a:lstStyle/>
            <a:p>
              <a:endParaRPr lang="en-US"/>
            </a:p>
          </p:txBody>
        </p:sp>
        <p:sp>
          <p:nvSpPr>
            <p:cNvPr id="59" name="Freeform 28">
              <a:extLst>
                <a:ext uri="{FF2B5EF4-FFF2-40B4-BE49-F238E27FC236}">
                  <a16:creationId xmlns:a16="http://schemas.microsoft.com/office/drawing/2014/main" id="{A5232353-CF7C-44DD-8BEE-1C8FF54CDD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txBody>
            <a:bodyPr/>
            <a:lstStyle/>
            <a:p>
              <a:endParaRPr lang="en-US"/>
            </a:p>
          </p:txBody>
        </p:sp>
        <p:sp>
          <p:nvSpPr>
            <p:cNvPr id="60" name="Freeform 29">
              <a:extLst>
                <a:ext uri="{FF2B5EF4-FFF2-40B4-BE49-F238E27FC236}">
                  <a16:creationId xmlns:a16="http://schemas.microsoft.com/office/drawing/2014/main" id="{AEA6CAE2-8741-4E88-A632-69C2B2EC58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txBody>
            <a:bodyPr/>
            <a:lstStyle/>
            <a:p>
              <a:endParaRPr lang="en-US"/>
            </a:p>
          </p:txBody>
        </p:sp>
        <p:sp>
          <p:nvSpPr>
            <p:cNvPr id="61" name="Freeform 30">
              <a:extLst>
                <a:ext uri="{FF2B5EF4-FFF2-40B4-BE49-F238E27FC236}">
                  <a16:creationId xmlns:a16="http://schemas.microsoft.com/office/drawing/2014/main" id="{014AC37D-4388-4AE6-9D4D-CCD99A608C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txBody>
            <a:bodyPr/>
            <a:lstStyle/>
            <a:p>
              <a:endParaRPr lang="en-US"/>
            </a:p>
          </p:txBody>
        </p:sp>
        <p:sp>
          <p:nvSpPr>
            <p:cNvPr id="62" name="Freeform 31">
              <a:extLst>
                <a:ext uri="{FF2B5EF4-FFF2-40B4-BE49-F238E27FC236}">
                  <a16:creationId xmlns:a16="http://schemas.microsoft.com/office/drawing/2014/main" id="{7FE084B0-333E-4F7C-83F1-F7D132527D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txBody>
            <a:bodyPr/>
            <a:lstStyle/>
            <a:p>
              <a:endParaRPr lang="en-US"/>
            </a:p>
          </p:txBody>
        </p:sp>
        <p:sp>
          <p:nvSpPr>
            <p:cNvPr id="63" name="Freeform 32">
              <a:extLst>
                <a:ext uri="{FF2B5EF4-FFF2-40B4-BE49-F238E27FC236}">
                  <a16:creationId xmlns:a16="http://schemas.microsoft.com/office/drawing/2014/main" id="{FDCFCB98-2E3A-4227-823C-80489BB284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txBody>
            <a:bodyPr/>
            <a:lstStyle/>
            <a:p>
              <a:endParaRPr lang="en-US"/>
            </a:p>
          </p:txBody>
        </p:sp>
        <p:sp>
          <p:nvSpPr>
            <p:cNvPr id="64" name="Freeform 33">
              <a:extLst>
                <a:ext uri="{FF2B5EF4-FFF2-40B4-BE49-F238E27FC236}">
                  <a16:creationId xmlns:a16="http://schemas.microsoft.com/office/drawing/2014/main" id="{252F94DE-A6A3-4463-BE05-34281F1C87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txBody>
            <a:bodyPr/>
            <a:lstStyle/>
            <a:p>
              <a:endParaRPr lang="en-US"/>
            </a:p>
          </p:txBody>
        </p:sp>
        <p:sp>
          <p:nvSpPr>
            <p:cNvPr id="65" name="Freeform 34">
              <a:extLst>
                <a:ext uri="{FF2B5EF4-FFF2-40B4-BE49-F238E27FC236}">
                  <a16:creationId xmlns:a16="http://schemas.microsoft.com/office/drawing/2014/main" id="{16EA21FA-886F-43CF-9D44-C1342F3055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txBody>
            <a:bodyPr/>
            <a:lstStyle/>
            <a:p>
              <a:endParaRPr lang="en-US"/>
            </a:p>
          </p:txBody>
        </p:sp>
        <p:sp>
          <p:nvSpPr>
            <p:cNvPr id="66" name="Freeform 35">
              <a:extLst>
                <a:ext uri="{FF2B5EF4-FFF2-40B4-BE49-F238E27FC236}">
                  <a16:creationId xmlns:a16="http://schemas.microsoft.com/office/drawing/2014/main" id="{88C821A5-BCF7-47FE-894F-0ADC5FDB28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txBody>
            <a:bodyPr/>
            <a:lstStyle/>
            <a:p>
              <a:endParaRPr lang="en-US"/>
            </a:p>
          </p:txBody>
        </p:sp>
        <p:sp>
          <p:nvSpPr>
            <p:cNvPr id="67" name="Freeform 36">
              <a:extLst>
                <a:ext uri="{FF2B5EF4-FFF2-40B4-BE49-F238E27FC236}">
                  <a16:creationId xmlns:a16="http://schemas.microsoft.com/office/drawing/2014/main" id="{F8337ECE-206A-472E-AFC4-0F230C91E8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txBody>
            <a:bodyPr/>
            <a:lstStyle/>
            <a:p>
              <a:endParaRPr lang="en-US"/>
            </a:p>
          </p:txBody>
        </p:sp>
        <p:sp>
          <p:nvSpPr>
            <p:cNvPr id="68" name="Freeform 37">
              <a:extLst>
                <a:ext uri="{FF2B5EF4-FFF2-40B4-BE49-F238E27FC236}">
                  <a16:creationId xmlns:a16="http://schemas.microsoft.com/office/drawing/2014/main" id="{90BB2EC4-D043-4B43-87E7-723A787EE8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txBody>
            <a:bodyPr/>
            <a:lstStyle/>
            <a:p>
              <a:endParaRPr lang="en-US"/>
            </a:p>
          </p:txBody>
        </p:sp>
        <p:sp>
          <p:nvSpPr>
            <p:cNvPr id="69" name="Freeform 38">
              <a:extLst>
                <a:ext uri="{FF2B5EF4-FFF2-40B4-BE49-F238E27FC236}">
                  <a16:creationId xmlns:a16="http://schemas.microsoft.com/office/drawing/2014/main" id="{04013015-AF71-47BC-BE4D-ED9EFA24FF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txBody>
            <a:bodyPr/>
            <a:lstStyle/>
            <a:p>
              <a:endParaRPr lang="en-US"/>
            </a:p>
          </p:txBody>
        </p:sp>
      </p:grpSp>
      <p:sp>
        <p:nvSpPr>
          <p:cNvPr id="71" name="Rectangle 70">
            <a:extLst>
              <a:ext uri="{FF2B5EF4-FFF2-40B4-BE49-F238E27FC236}">
                <a16:creationId xmlns:a16="http://schemas.microsoft.com/office/drawing/2014/main" id="{71B30B18-D920-4E3E-B931-1F310244C1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73" name="Freeform 11">
            <a:extLst>
              <a:ext uri="{FF2B5EF4-FFF2-40B4-BE49-F238E27FC236}">
                <a16:creationId xmlns:a16="http://schemas.microsoft.com/office/drawing/2014/main" id="{C70EF50A-66E6-460A-8AF9-47A10D0D99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p>
            <a:endParaRPr lang="en-US"/>
          </a:p>
        </p:txBody>
      </p:sp>
      <p:sp>
        <p:nvSpPr>
          <p:cNvPr id="75" name="Freeform 11">
            <a:extLst>
              <a:ext uri="{FF2B5EF4-FFF2-40B4-BE49-F238E27FC236}">
                <a16:creationId xmlns:a16="http://schemas.microsoft.com/office/drawing/2014/main" id="{54EEEBD9-D37D-42B9-BE64-2C102B1D6E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p>
            <a:endParaRPr lang="en-US"/>
          </a:p>
        </p:txBody>
      </p:sp>
      <p:sp>
        <p:nvSpPr>
          <p:cNvPr id="77" name="Rectangle 76">
            <a:extLst>
              <a:ext uri="{FF2B5EF4-FFF2-40B4-BE49-F238E27FC236}">
                <a16:creationId xmlns:a16="http://schemas.microsoft.com/office/drawing/2014/main" id="{A2F47212-081A-4E41-8623-C5BD41ADDC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89211" y="643467"/>
            <a:ext cx="8959322" cy="5571066"/>
          </a:xfrm>
          <a:prstGeom prst="rect">
            <a:avLst/>
          </a:prstGeom>
          <a:solidFill>
            <a:srgbClr val="FFFFFF"/>
          </a:solidFill>
          <a:ln w="1270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عنوان فرعي 2">
            <a:extLst>
              <a:ext uri="{FF2B5EF4-FFF2-40B4-BE49-F238E27FC236}">
                <a16:creationId xmlns:a16="http://schemas.microsoft.com/office/drawing/2014/main" id="{366CDED3-B2E0-424B-8E56-DA7D818C1AEE}"/>
              </a:ext>
            </a:extLst>
          </p:cNvPr>
          <p:cNvSpPr txBox="1">
            <a:spLocks/>
          </p:cNvSpPr>
          <p:nvPr/>
        </p:nvSpPr>
        <p:spPr>
          <a:xfrm>
            <a:off x="2468502" y="383673"/>
            <a:ext cx="2755347" cy="519588"/>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0" indent="0" algn="ctr" defTabSz="457200" rtl="1" eaLnBrk="1" latinLnBrk="0" hangingPunct="1">
              <a:spcBef>
                <a:spcPct val="20000"/>
              </a:spcBef>
              <a:spcAft>
                <a:spcPts val="600"/>
              </a:spcAft>
              <a:buClr>
                <a:schemeClr val="tx2"/>
              </a:buClr>
              <a:buSzPct val="70000"/>
              <a:buFont typeface="Wingdings 2" charset="2"/>
              <a:buNone/>
              <a:defRPr sz="2000" kern="1200">
                <a:ln>
                  <a:solidFill>
                    <a:schemeClr val="bg1">
                      <a:lumMod val="75000"/>
                      <a:lumOff val="25000"/>
                      <a:alpha val="10000"/>
                    </a:schemeClr>
                  </a:solidFill>
                </a:ln>
                <a:solidFill>
                  <a:schemeClr val="tx1"/>
                </a:solidFill>
                <a:effectLst>
                  <a:outerShdw blurRad="9525" dist="25400" dir="14640000" algn="tl" rotWithShape="0">
                    <a:schemeClr val="bg1">
                      <a:alpha val="30000"/>
                    </a:schemeClr>
                  </a:outerShdw>
                </a:effectLst>
                <a:latin typeface="+mn-lt"/>
                <a:ea typeface="+mn-ea"/>
                <a:cs typeface="+mn-cs"/>
              </a:defRPr>
            </a:lvl1pPr>
            <a:lvl2pPr marL="457200" indent="0" algn="ctr" defTabSz="457200" rtl="1" eaLnBrk="1" latinLnBrk="0" hangingPunct="1">
              <a:spcBef>
                <a:spcPct val="20000"/>
              </a:spcBef>
              <a:spcAft>
                <a:spcPts val="600"/>
              </a:spcAft>
              <a:buClr>
                <a:schemeClr val="tx2"/>
              </a:buClr>
              <a:buSzPct val="70000"/>
              <a:buFont typeface="Wingdings 2" charset="2"/>
              <a:buNone/>
              <a:defRPr sz="18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2pPr>
            <a:lvl3pPr marL="914400" indent="0" algn="ctr" defTabSz="457200" rtl="1" eaLnBrk="1" latinLnBrk="0" hangingPunct="1">
              <a:spcBef>
                <a:spcPct val="20000"/>
              </a:spcBef>
              <a:spcAft>
                <a:spcPts val="600"/>
              </a:spcAft>
              <a:buClr>
                <a:schemeClr val="tx2"/>
              </a:buClr>
              <a:buSzPct val="70000"/>
              <a:buFont typeface="Wingdings 2" charset="2"/>
              <a:buNone/>
              <a:defRPr sz="16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3pPr>
            <a:lvl4pPr marL="1371600" indent="0" algn="ctr" defTabSz="457200" rtl="1"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4pPr>
            <a:lvl5pPr marL="1828800" indent="0" algn="ctr" defTabSz="457200" rtl="1"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5pPr>
            <a:lvl6pPr marL="2286000" indent="0" algn="ctr" defTabSz="457200" rtl="1"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6pPr>
            <a:lvl7pPr marL="2743200" indent="0" algn="ctr" defTabSz="457200" rtl="1"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7pPr>
            <a:lvl8pPr marL="3200400" indent="0" algn="ctr" defTabSz="457200" rtl="1"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8pPr>
            <a:lvl9pPr marL="3657600" indent="0" algn="ctr" defTabSz="457200" rtl="1"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9pPr>
          </a:lstStyle>
          <a:p>
            <a:pPr algn="l" rtl="0"/>
            <a:r>
              <a:rPr lang="en-US" sz="1200" b="1"/>
              <a:t>Create new account for customer</a:t>
            </a:r>
            <a:endParaRPr lang="ar-SA" sz="1200" dirty="0">
              <a:solidFill>
                <a:srgbClr val="C00000"/>
              </a:solidFill>
            </a:endParaRPr>
          </a:p>
        </p:txBody>
      </p:sp>
      <p:sp>
        <p:nvSpPr>
          <p:cNvPr id="4" name="Slide Number Placeholder 3">
            <a:extLst>
              <a:ext uri="{FF2B5EF4-FFF2-40B4-BE49-F238E27FC236}">
                <a16:creationId xmlns:a16="http://schemas.microsoft.com/office/drawing/2014/main" id="{63496923-6297-4D8E-B3A6-C9D867C556DC}"/>
              </a:ext>
            </a:extLst>
          </p:cNvPr>
          <p:cNvSpPr>
            <a:spLocks noGrp="1"/>
          </p:cNvSpPr>
          <p:nvPr>
            <p:ph type="sldNum" sz="quarter" idx="12"/>
          </p:nvPr>
        </p:nvSpPr>
        <p:spPr/>
        <p:txBody>
          <a:bodyPr/>
          <a:lstStyle/>
          <a:p>
            <a:fld id="{3A5BB7F2-445A-40CB-BB93-2B2228B503CB}" type="slidenum">
              <a:rPr lang="en-US" smtClean="0"/>
              <a:t>30</a:t>
            </a:fld>
            <a:endParaRPr lang="en-US"/>
          </a:p>
        </p:txBody>
      </p:sp>
      <p:pic>
        <p:nvPicPr>
          <p:cNvPr id="40" name="صورة 39">
            <a:extLst>
              <a:ext uri="{FF2B5EF4-FFF2-40B4-BE49-F238E27FC236}">
                <a16:creationId xmlns:a16="http://schemas.microsoft.com/office/drawing/2014/main" id="{DB7AADB6-5F22-A036-5FB5-378B5172763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788712" y="735643"/>
            <a:ext cx="2560320" cy="5374797"/>
          </a:xfrm>
          <a:prstGeom prst="rect">
            <a:avLst/>
          </a:prstGeom>
          <a:noFill/>
          <a:ln>
            <a:noFill/>
          </a:ln>
        </p:spPr>
      </p:pic>
    </p:spTree>
    <p:extLst>
      <p:ext uri="{BB962C8B-B14F-4D97-AF65-F5344CB8AC3E}">
        <p14:creationId xmlns:p14="http://schemas.microsoft.com/office/powerpoint/2010/main" val="30914470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gradFill rotWithShape="1">
          <a:gsLst>
            <a:gs pos="8000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43" name="Group 42">
            <a:extLst>
              <a:ext uri="{FF2B5EF4-FFF2-40B4-BE49-F238E27FC236}">
                <a16:creationId xmlns:a16="http://schemas.microsoft.com/office/drawing/2014/main" id="{259C671B-1B22-4141-A9C0-2E7941FDA7C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44" name="Freeform 11">
              <a:extLst>
                <a:ext uri="{FF2B5EF4-FFF2-40B4-BE49-F238E27FC236}">
                  <a16:creationId xmlns:a16="http://schemas.microsoft.com/office/drawing/2014/main" id="{7B2F5A4B-FA0F-4625-82F7-1D3F11281B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txBody>
            <a:bodyPr/>
            <a:lstStyle/>
            <a:p>
              <a:endParaRPr lang="en-US"/>
            </a:p>
          </p:txBody>
        </p:sp>
        <p:sp>
          <p:nvSpPr>
            <p:cNvPr id="45" name="Freeform 12">
              <a:extLst>
                <a:ext uri="{FF2B5EF4-FFF2-40B4-BE49-F238E27FC236}">
                  <a16:creationId xmlns:a16="http://schemas.microsoft.com/office/drawing/2014/main" id="{9ACB0BAE-722F-4C91-8C2A-44EF768E83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txBody>
            <a:bodyPr/>
            <a:lstStyle/>
            <a:p>
              <a:endParaRPr lang="en-US"/>
            </a:p>
          </p:txBody>
        </p:sp>
        <p:sp>
          <p:nvSpPr>
            <p:cNvPr id="46" name="Freeform 13">
              <a:extLst>
                <a:ext uri="{FF2B5EF4-FFF2-40B4-BE49-F238E27FC236}">
                  <a16:creationId xmlns:a16="http://schemas.microsoft.com/office/drawing/2014/main" id="{C3AC4D9F-59AC-421A-9FF3-C936CEC439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txBody>
            <a:bodyPr/>
            <a:lstStyle/>
            <a:p>
              <a:endParaRPr lang="en-US"/>
            </a:p>
          </p:txBody>
        </p:sp>
        <p:sp>
          <p:nvSpPr>
            <p:cNvPr id="47" name="Freeform 14">
              <a:extLst>
                <a:ext uri="{FF2B5EF4-FFF2-40B4-BE49-F238E27FC236}">
                  <a16:creationId xmlns:a16="http://schemas.microsoft.com/office/drawing/2014/main" id="{797BCE03-677D-4D65-A4D1-1FD721DD5D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txBody>
            <a:bodyPr/>
            <a:lstStyle/>
            <a:p>
              <a:endParaRPr lang="en-US"/>
            </a:p>
          </p:txBody>
        </p:sp>
        <p:sp>
          <p:nvSpPr>
            <p:cNvPr id="48" name="Freeform 15">
              <a:extLst>
                <a:ext uri="{FF2B5EF4-FFF2-40B4-BE49-F238E27FC236}">
                  <a16:creationId xmlns:a16="http://schemas.microsoft.com/office/drawing/2014/main" id="{D007E5D0-0B4E-4094-988C-9917146C2D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txBody>
            <a:bodyPr/>
            <a:lstStyle/>
            <a:p>
              <a:endParaRPr lang="en-US"/>
            </a:p>
          </p:txBody>
        </p:sp>
        <p:sp>
          <p:nvSpPr>
            <p:cNvPr id="49" name="Freeform 16">
              <a:extLst>
                <a:ext uri="{FF2B5EF4-FFF2-40B4-BE49-F238E27FC236}">
                  <a16:creationId xmlns:a16="http://schemas.microsoft.com/office/drawing/2014/main" id="{024DB804-C06B-4A0A-AC43-6BCCB7D760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txBody>
            <a:bodyPr/>
            <a:lstStyle/>
            <a:p>
              <a:endParaRPr lang="en-US"/>
            </a:p>
          </p:txBody>
        </p:sp>
        <p:sp>
          <p:nvSpPr>
            <p:cNvPr id="50" name="Freeform 17">
              <a:extLst>
                <a:ext uri="{FF2B5EF4-FFF2-40B4-BE49-F238E27FC236}">
                  <a16:creationId xmlns:a16="http://schemas.microsoft.com/office/drawing/2014/main" id="{B51DC17A-305E-486E-A527-5E8068E9EF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txBody>
            <a:bodyPr/>
            <a:lstStyle/>
            <a:p>
              <a:endParaRPr lang="en-US"/>
            </a:p>
          </p:txBody>
        </p:sp>
        <p:sp>
          <p:nvSpPr>
            <p:cNvPr id="51" name="Freeform 18">
              <a:extLst>
                <a:ext uri="{FF2B5EF4-FFF2-40B4-BE49-F238E27FC236}">
                  <a16:creationId xmlns:a16="http://schemas.microsoft.com/office/drawing/2014/main" id="{B6CCA716-6D46-4523-BF96-FF1B0C5464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txBody>
            <a:bodyPr/>
            <a:lstStyle/>
            <a:p>
              <a:endParaRPr lang="en-US"/>
            </a:p>
          </p:txBody>
        </p:sp>
        <p:sp>
          <p:nvSpPr>
            <p:cNvPr id="52" name="Freeform 19">
              <a:extLst>
                <a:ext uri="{FF2B5EF4-FFF2-40B4-BE49-F238E27FC236}">
                  <a16:creationId xmlns:a16="http://schemas.microsoft.com/office/drawing/2014/main" id="{E632B09A-D30C-4268-B28B-ACD6127630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txBody>
            <a:bodyPr/>
            <a:lstStyle/>
            <a:p>
              <a:endParaRPr lang="en-US"/>
            </a:p>
          </p:txBody>
        </p:sp>
        <p:sp>
          <p:nvSpPr>
            <p:cNvPr id="53" name="Freeform 20">
              <a:extLst>
                <a:ext uri="{FF2B5EF4-FFF2-40B4-BE49-F238E27FC236}">
                  <a16:creationId xmlns:a16="http://schemas.microsoft.com/office/drawing/2014/main" id="{5FC839A4-228B-4EC0-8AF4-D8E38ECE67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txBody>
            <a:bodyPr/>
            <a:lstStyle/>
            <a:p>
              <a:endParaRPr lang="en-US"/>
            </a:p>
          </p:txBody>
        </p:sp>
        <p:sp>
          <p:nvSpPr>
            <p:cNvPr id="54" name="Freeform 21">
              <a:extLst>
                <a:ext uri="{FF2B5EF4-FFF2-40B4-BE49-F238E27FC236}">
                  <a16:creationId xmlns:a16="http://schemas.microsoft.com/office/drawing/2014/main" id="{A8FFB1A1-5BB5-4551-87CD-F3365E6FE9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txBody>
            <a:bodyPr/>
            <a:lstStyle/>
            <a:p>
              <a:endParaRPr lang="en-US"/>
            </a:p>
          </p:txBody>
        </p:sp>
        <p:sp>
          <p:nvSpPr>
            <p:cNvPr id="55" name="Freeform 22">
              <a:extLst>
                <a:ext uri="{FF2B5EF4-FFF2-40B4-BE49-F238E27FC236}">
                  <a16:creationId xmlns:a16="http://schemas.microsoft.com/office/drawing/2014/main" id="{D05AF173-8E70-41FA-9254-DF9AC3DDA2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txBody>
            <a:bodyPr/>
            <a:lstStyle/>
            <a:p>
              <a:endParaRPr lang="en-US"/>
            </a:p>
          </p:txBody>
        </p:sp>
      </p:grpSp>
      <p:grpSp>
        <p:nvGrpSpPr>
          <p:cNvPr id="57" name="Group 56">
            <a:extLst>
              <a:ext uri="{FF2B5EF4-FFF2-40B4-BE49-F238E27FC236}">
                <a16:creationId xmlns:a16="http://schemas.microsoft.com/office/drawing/2014/main" id="{1D56A4CE-A3F4-4CFF-9A65-C029AC17B7C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p:grpSpPr>
        <p:sp>
          <p:nvSpPr>
            <p:cNvPr id="58" name="Freeform 27">
              <a:extLst>
                <a:ext uri="{FF2B5EF4-FFF2-40B4-BE49-F238E27FC236}">
                  <a16:creationId xmlns:a16="http://schemas.microsoft.com/office/drawing/2014/main" id="{DF669161-0B30-4C76-96BF-962027487D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txBody>
            <a:bodyPr/>
            <a:lstStyle/>
            <a:p>
              <a:endParaRPr lang="en-US"/>
            </a:p>
          </p:txBody>
        </p:sp>
        <p:sp>
          <p:nvSpPr>
            <p:cNvPr id="59" name="Freeform 28">
              <a:extLst>
                <a:ext uri="{FF2B5EF4-FFF2-40B4-BE49-F238E27FC236}">
                  <a16:creationId xmlns:a16="http://schemas.microsoft.com/office/drawing/2014/main" id="{A5232353-CF7C-44DD-8BEE-1C8FF54CDD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txBody>
            <a:bodyPr/>
            <a:lstStyle/>
            <a:p>
              <a:endParaRPr lang="en-US"/>
            </a:p>
          </p:txBody>
        </p:sp>
        <p:sp>
          <p:nvSpPr>
            <p:cNvPr id="60" name="Freeform 29">
              <a:extLst>
                <a:ext uri="{FF2B5EF4-FFF2-40B4-BE49-F238E27FC236}">
                  <a16:creationId xmlns:a16="http://schemas.microsoft.com/office/drawing/2014/main" id="{AEA6CAE2-8741-4E88-A632-69C2B2EC58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txBody>
            <a:bodyPr/>
            <a:lstStyle/>
            <a:p>
              <a:endParaRPr lang="en-US"/>
            </a:p>
          </p:txBody>
        </p:sp>
        <p:sp>
          <p:nvSpPr>
            <p:cNvPr id="61" name="Freeform 30">
              <a:extLst>
                <a:ext uri="{FF2B5EF4-FFF2-40B4-BE49-F238E27FC236}">
                  <a16:creationId xmlns:a16="http://schemas.microsoft.com/office/drawing/2014/main" id="{014AC37D-4388-4AE6-9D4D-CCD99A608C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txBody>
            <a:bodyPr/>
            <a:lstStyle/>
            <a:p>
              <a:endParaRPr lang="en-US"/>
            </a:p>
          </p:txBody>
        </p:sp>
        <p:sp>
          <p:nvSpPr>
            <p:cNvPr id="62" name="Freeform 31">
              <a:extLst>
                <a:ext uri="{FF2B5EF4-FFF2-40B4-BE49-F238E27FC236}">
                  <a16:creationId xmlns:a16="http://schemas.microsoft.com/office/drawing/2014/main" id="{7FE084B0-333E-4F7C-83F1-F7D132527D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txBody>
            <a:bodyPr/>
            <a:lstStyle/>
            <a:p>
              <a:endParaRPr lang="en-US"/>
            </a:p>
          </p:txBody>
        </p:sp>
        <p:sp>
          <p:nvSpPr>
            <p:cNvPr id="63" name="Freeform 32">
              <a:extLst>
                <a:ext uri="{FF2B5EF4-FFF2-40B4-BE49-F238E27FC236}">
                  <a16:creationId xmlns:a16="http://schemas.microsoft.com/office/drawing/2014/main" id="{FDCFCB98-2E3A-4227-823C-80489BB284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txBody>
            <a:bodyPr/>
            <a:lstStyle/>
            <a:p>
              <a:endParaRPr lang="en-US"/>
            </a:p>
          </p:txBody>
        </p:sp>
        <p:sp>
          <p:nvSpPr>
            <p:cNvPr id="64" name="Freeform 33">
              <a:extLst>
                <a:ext uri="{FF2B5EF4-FFF2-40B4-BE49-F238E27FC236}">
                  <a16:creationId xmlns:a16="http://schemas.microsoft.com/office/drawing/2014/main" id="{252F94DE-A6A3-4463-BE05-34281F1C87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txBody>
            <a:bodyPr/>
            <a:lstStyle/>
            <a:p>
              <a:endParaRPr lang="en-US"/>
            </a:p>
          </p:txBody>
        </p:sp>
        <p:sp>
          <p:nvSpPr>
            <p:cNvPr id="65" name="Freeform 34">
              <a:extLst>
                <a:ext uri="{FF2B5EF4-FFF2-40B4-BE49-F238E27FC236}">
                  <a16:creationId xmlns:a16="http://schemas.microsoft.com/office/drawing/2014/main" id="{16EA21FA-886F-43CF-9D44-C1342F3055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txBody>
            <a:bodyPr/>
            <a:lstStyle/>
            <a:p>
              <a:endParaRPr lang="en-US"/>
            </a:p>
          </p:txBody>
        </p:sp>
        <p:sp>
          <p:nvSpPr>
            <p:cNvPr id="66" name="Freeform 35">
              <a:extLst>
                <a:ext uri="{FF2B5EF4-FFF2-40B4-BE49-F238E27FC236}">
                  <a16:creationId xmlns:a16="http://schemas.microsoft.com/office/drawing/2014/main" id="{88C821A5-BCF7-47FE-894F-0ADC5FDB28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txBody>
            <a:bodyPr/>
            <a:lstStyle/>
            <a:p>
              <a:endParaRPr lang="en-US"/>
            </a:p>
          </p:txBody>
        </p:sp>
        <p:sp>
          <p:nvSpPr>
            <p:cNvPr id="67" name="Freeform 36">
              <a:extLst>
                <a:ext uri="{FF2B5EF4-FFF2-40B4-BE49-F238E27FC236}">
                  <a16:creationId xmlns:a16="http://schemas.microsoft.com/office/drawing/2014/main" id="{F8337ECE-206A-472E-AFC4-0F230C91E8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txBody>
            <a:bodyPr/>
            <a:lstStyle/>
            <a:p>
              <a:endParaRPr lang="en-US"/>
            </a:p>
          </p:txBody>
        </p:sp>
        <p:sp>
          <p:nvSpPr>
            <p:cNvPr id="68" name="Freeform 37">
              <a:extLst>
                <a:ext uri="{FF2B5EF4-FFF2-40B4-BE49-F238E27FC236}">
                  <a16:creationId xmlns:a16="http://schemas.microsoft.com/office/drawing/2014/main" id="{90BB2EC4-D043-4B43-87E7-723A787EE8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txBody>
            <a:bodyPr/>
            <a:lstStyle/>
            <a:p>
              <a:endParaRPr lang="en-US"/>
            </a:p>
          </p:txBody>
        </p:sp>
        <p:sp>
          <p:nvSpPr>
            <p:cNvPr id="69" name="Freeform 38">
              <a:extLst>
                <a:ext uri="{FF2B5EF4-FFF2-40B4-BE49-F238E27FC236}">
                  <a16:creationId xmlns:a16="http://schemas.microsoft.com/office/drawing/2014/main" id="{04013015-AF71-47BC-BE4D-ED9EFA24FF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txBody>
            <a:bodyPr/>
            <a:lstStyle/>
            <a:p>
              <a:endParaRPr lang="en-US"/>
            </a:p>
          </p:txBody>
        </p:sp>
      </p:grpSp>
      <p:sp>
        <p:nvSpPr>
          <p:cNvPr id="71" name="Rectangle 70">
            <a:extLst>
              <a:ext uri="{FF2B5EF4-FFF2-40B4-BE49-F238E27FC236}">
                <a16:creationId xmlns:a16="http://schemas.microsoft.com/office/drawing/2014/main" id="{71B30B18-D920-4E3E-B931-1F310244C1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73" name="Freeform 11">
            <a:extLst>
              <a:ext uri="{FF2B5EF4-FFF2-40B4-BE49-F238E27FC236}">
                <a16:creationId xmlns:a16="http://schemas.microsoft.com/office/drawing/2014/main" id="{C70EF50A-66E6-460A-8AF9-47A10D0D99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p>
            <a:endParaRPr lang="en-US"/>
          </a:p>
        </p:txBody>
      </p:sp>
      <p:sp>
        <p:nvSpPr>
          <p:cNvPr id="75" name="Freeform 11">
            <a:extLst>
              <a:ext uri="{FF2B5EF4-FFF2-40B4-BE49-F238E27FC236}">
                <a16:creationId xmlns:a16="http://schemas.microsoft.com/office/drawing/2014/main" id="{54EEEBD9-D37D-42B9-BE64-2C102B1D6E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p>
            <a:endParaRPr lang="en-US"/>
          </a:p>
        </p:txBody>
      </p:sp>
      <p:sp>
        <p:nvSpPr>
          <p:cNvPr id="77" name="Rectangle 76">
            <a:extLst>
              <a:ext uri="{FF2B5EF4-FFF2-40B4-BE49-F238E27FC236}">
                <a16:creationId xmlns:a16="http://schemas.microsoft.com/office/drawing/2014/main" id="{A2F47212-081A-4E41-8623-C5BD41ADDC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89211" y="643467"/>
            <a:ext cx="8959322" cy="5571066"/>
          </a:xfrm>
          <a:prstGeom prst="rect">
            <a:avLst/>
          </a:prstGeom>
          <a:solidFill>
            <a:srgbClr val="FFFFFF"/>
          </a:solidFill>
          <a:ln w="1270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عنوان فرعي 2">
            <a:extLst>
              <a:ext uri="{FF2B5EF4-FFF2-40B4-BE49-F238E27FC236}">
                <a16:creationId xmlns:a16="http://schemas.microsoft.com/office/drawing/2014/main" id="{366CDED3-B2E0-424B-8E56-DA7D818C1AEE}"/>
              </a:ext>
            </a:extLst>
          </p:cNvPr>
          <p:cNvSpPr txBox="1">
            <a:spLocks/>
          </p:cNvSpPr>
          <p:nvPr/>
        </p:nvSpPr>
        <p:spPr>
          <a:xfrm>
            <a:off x="2468502" y="383673"/>
            <a:ext cx="2755347" cy="519588"/>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0" indent="0" algn="ctr" defTabSz="457200" rtl="1" eaLnBrk="1" latinLnBrk="0" hangingPunct="1">
              <a:spcBef>
                <a:spcPct val="20000"/>
              </a:spcBef>
              <a:spcAft>
                <a:spcPts val="600"/>
              </a:spcAft>
              <a:buClr>
                <a:schemeClr val="tx2"/>
              </a:buClr>
              <a:buSzPct val="70000"/>
              <a:buFont typeface="Wingdings 2" charset="2"/>
              <a:buNone/>
              <a:defRPr sz="2000" kern="1200">
                <a:ln>
                  <a:solidFill>
                    <a:schemeClr val="bg1">
                      <a:lumMod val="75000"/>
                      <a:lumOff val="25000"/>
                      <a:alpha val="10000"/>
                    </a:schemeClr>
                  </a:solidFill>
                </a:ln>
                <a:solidFill>
                  <a:schemeClr val="tx1"/>
                </a:solidFill>
                <a:effectLst>
                  <a:outerShdw blurRad="9525" dist="25400" dir="14640000" algn="tl" rotWithShape="0">
                    <a:schemeClr val="bg1">
                      <a:alpha val="30000"/>
                    </a:schemeClr>
                  </a:outerShdw>
                </a:effectLst>
                <a:latin typeface="+mn-lt"/>
                <a:ea typeface="+mn-ea"/>
                <a:cs typeface="+mn-cs"/>
              </a:defRPr>
            </a:lvl1pPr>
            <a:lvl2pPr marL="457200" indent="0" algn="ctr" defTabSz="457200" rtl="1" eaLnBrk="1" latinLnBrk="0" hangingPunct="1">
              <a:spcBef>
                <a:spcPct val="20000"/>
              </a:spcBef>
              <a:spcAft>
                <a:spcPts val="600"/>
              </a:spcAft>
              <a:buClr>
                <a:schemeClr val="tx2"/>
              </a:buClr>
              <a:buSzPct val="70000"/>
              <a:buFont typeface="Wingdings 2" charset="2"/>
              <a:buNone/>
              <a:defRPr sz="18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2pPr>
            <a:lvl3pPr marL="914400" indent="0" algn="ctr" defTabSz="457200" rtl="1" eaLnBrk="1" latinLnBrk="0" hangingPunct="1">
              <a:spcBef>
                <a:spcPct val="20000"/>
              </a:spcBef>
              <a:spcAft>
                <a:spcPts val="600"/>
              </a:spcAft>
              <a:buClr>
                <a:schemeClr val="tx2"/>
              </a:buClr>
              <a:buSzPct val="70000"/>
              <a:buFont typeface="Wingdings 2" charset="2"/>
              <a:buNone/>
              <a:defRPr sz="16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3pPr>
            <a:lvl4pPr marL="1371600" indent="0" algn="ctr" defTabSz="457200" rtl="1"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4pPr>
            <a:lvl5pPr marL="1828800" indent="0" algn="ctr" defTabSz="457200" rtl="1"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5pPr>
            <a:lvl6pPr marL="2286000" indent="0" algn="ctr" defTabSz="457200" rtl="1"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6pPr>
            <a:lvl7pPr marL="2743200" indent="0" algn="ctr" defTabSz="457200" rtl="1"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7pPr>
            <a:lvl8pPr marL="3200400" indent="0" algn="ctr" defTabSz="457200" rtl="1"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8pPr>
            <a:lvl9pPr marL="3657600" indent="0" algn="ctr" defTabSz="457200" rtl="1"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9pPr>
          </a:lstStyle>
          <a:p>
            <a:pPr algn="l" rtl="0"/>
            <a:r>
              <a:rPr lang="en-US" sz="1200" b="1" dirty="0"/>
              <a:t>Create new account for Seller</a:t>
            </a:r>
            <a:endParaRPr lang="ar-SA" sz="1200" dirty="0">
              <a:solidFill>
                <a:srgbClr val="C00000"/>
              </a:solidFill>
            </a:endParaRPr>
          </a:p>
        </p:txBody>
      </p:sp>
      <p:sp>
        <p:nvSpPr>
          <p:cNvPr id="4" name="Slide Number Placeholder 3">
            <a:extLst>
              <a:ext uri="{FF2B5EF4-FFF2-40B4-BE49-F238E27FC236}">
                <a16:creationId xmlns:a16="http://schemas.microsoft.com/office/drawing/2014/main" id="{63496923-6297-4D8E-B3A6-C9D867C556DC}"/>
              </a:ext>
            </a:extLst>
          </p:cNvPr>
          <p:cNvSpPr>
            <a:spLocks noGrp="1"/>
          </p:cNvSpPr>
          <p:nvPr>
            <p:ph type="sldNum" sz="quarter" idx="12"/>
          </p:nvPr>
        </p:nvSpPr>
        <p:spPr/>
        <p:txBody>
          <a:bodyPr/>
          <a:lstStyle/>
          <a:p>
            <a:fld id="{3A5BB7F2-445A-40CB-BB93-2B2228B503CB}" type="slidenum">
              <a:rPr lang="en-US" smtClean="0"/>
              <a:t>31</a:t>
            </a:fld>
            <a:endParaRPr lang="en-US"/>
          </a:p>
        </p:txBody>
      </p:sp>
      <p:pic>
        <p:nvPicPr>
          <p:cNvPr id="36" name="صورة 35">
            <a:extLst>
              <a:ext uri="{FF2B5EF4-FFF2-40B4-BE49-F238E27FC236}">
                <a16:creationId xmlns:a16="http://schemas.microsoft.com/office/drawing/2014/main" id="{68B3CB04-C754-9F03-5284-C91F9782353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788712" y="714375"/>
            <a:ext cx="2560320" cy="5440297"/>
          </a:xfrm>
          <a:prstGeom prst="rect">
            <a:avLst/>
          </a:prstGeom>
          <a:noFill/>
          <a:ln>
            <a:noFill/>
          </a:ln>
        </p:spPr>
      </p:pic>
    </p:spTree>
    <p:extLst>
      <p:ext uri="{BB962C8B-B14F-4D97-AF65-F5344CB8AC3E}">
        <p14:creationId xmlns:p14="http://schemas.microsoft.com/office/powerpoint/2010/main" val="86350388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gradFill rotWithShape="1">
          <a:gsLst>
            <a:gs pos="8000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43" name="Group 42">
            <a:extLst>
              <a:ext uri="{FF2B5EF4-FFF2-40B4-BE49-F238E27FC236}">
                <a16:creationId xmlns:a16="http://schemas.microsoft.com/office/drawing/2014/main" id="{259C671B-1B22-4141-A9C0-2E7941FDA7C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44" name="Freeform 11">
              <a:extLst>
                <a:ext uri="{FF2B5EF4-FFF2-40B4-BE49-F238E27FC236}">
                  <a16:creationId xmlns:a16="http://schemas.microsoft.com/office/drawing/2014/main" id="{7B2F5A4B-FA0F-4625-82F7-1D3F11281B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txBody>
            <a:bodyPr/>
            <a:lstStyle/>
            <a:p>
              <a:endParaRPr lang="en-US"/>
            </a:p>
          </p:txBody>
        </p:sp>
        <p:sp>
          <p:nvSpPr>
            <p:cNvPr id="45" name="Freeform 12">
              <a:extLst>
                <a:ext uri="{FF2B5EF4-FFF2-40B4-BE49-F238E27FC236}">
                  <a16:creationId xmlns:a16="http://schemas.microsoft.com/office/drawing/2014/main" id="{9ACB0BAE-722F-4C91-8C2A-44EF768E83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txBody>
            <a:bodyPr/>
            <a:lstStyle/>
            <a:p>
              <a:endParaRPr lang="en-US"/>
            </a:p>
          </p:txBody>
        </p:sp>
        <p:sp>
          <p:nvSpPr>
            <p:cNvPr id="46" name="Freeform 13">
              <a:extLst>
                <a:ext uri="{FF2B5EF4-FFF2-40B4-BE49-F238E27FC236}">
                  <a16:creationId xmlns:a16="http://schemas.microsoft.com/office/drawing/2014/main" id="{C3AC4D9F-59AC-421A-9FF3-C936CEC439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txBody>
            <a:bodyPr/>
            <a:lstStyle/>
            <a:p>
              <a:endParaRPr lang="en-US"/>
            </a:p>
          </p:txBody>
        </p:sp>
        <p:sp>
          <p:nvSpPr>
            <p:cNvPr id="47" name="Freeform 14">
              <a:extLst>
                <a:ext uri="{FF2B5EF4-FFF2-40B4-BE49-F238E27FC236}">
                  <a16:creationId xmlns:a16="http://schemas.microsoft.com/office/drawing/2014/main" id="{797BCE03-677D-4D65-A4D1-1FD721DD5D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txBody>
            <a:bodyPr/>
            <a:lstStyle/>
            <a:p>
              <a:endParaRPr lang="en-US"/>
            </a:p>
          </p:txBody>
        </p:sp>
        <p:sp>
          <p:nvSpPr>
            <p:cNvPr id="48" name="Freeform 15">
              <a:extLst>
                <a:ext uri="{FF2B5EF4-FFF2-40B4-BE49-F238E27FC236}">
                  <a16:creationId xmlns:a16="http://schemas.microsoft.com/office/drawing/2014/main" id="{D007E5D0-0B4E-4094-988C-9917146C2D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txBody>
            <a:bodyPr/>
            <a:lstStyle/>
            <a:p>
              <a:endParaRPr lang="en-US"/>
            </a:p>
          </p:txBody>
        </p:sp>
        <p:sp>
          <p:nvSpPr>
            <p:cNvPr id="49" name="Freeform 16">
              <a:extLst>
                <a:ext uri="{FF2B5EF4-FFF2-40B4-BE49-F238E27FC236}">
                  <a16:creationId xmlns:a16="http://schemas.microsoft.com/office/drawing/2014/main" id="{024DB804-C06B-4A0A-AC43-6BCCB7D760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txBody>
            <a:bodyPr/>
            <a:lstStyle/>
            <a:p>
              <a:endParaRPr lang="en-US"/>
            </a:p>
          </p:txBody>
        </p:sp>
        <p:sp>
          <p:nvSpPr>
            <p:cNvPr id="50" name="Freeform 17">
              <a:extLst>
                <a:ext uri="{FF2B5EF4-FFF2-40B4-BE49-F238E27FC236}">
                  <a16:creationId xmlns:a16="http://schemas.microsoft.com/office/drawing/2014/main" id="{B51DC17A-305E-486E-A527-5E8068E9EF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txBody>
            <a:bodyPr/>
            <a:lstStyle/>
            <a:p>
              <a:endParaRPr lang="en-US"/>
            </a:p>
          </p:txBody>
        </p:sp>
        <p:sp>
          <p:nvSpPr>
            <p:cNvPr id="51" name="Freeform 18">
              <a:extLst>
                <a:ext uri="{FF2B5EF4-FFF2-40B4-BE49-F238E27FC236}">
                  <a16:creationId xmlns:a16="http://schemas.microsoft.com/office/drawing/2014/main" id="{B6CCA716-6D46-4523-BF96-FF1B0C5464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txBody>
            <a:bodyPr/>
            <a:lstStyle/>
            <a:p>
              <a:endParaRPr lang="en-US"/>
            </a:p>
          </p:txBody>
        </p:sp>
        <p:sp>
          <p:nvSpPr>
            <p:cNvPr id="52" name="Freeform 19">
              <a:extLst>
                <a:ext uri="{FF2B5EF4-FFF2-40B4-BE49-F238E27FC236}">
                  <a16:creationId xmlns:a16="http://schemas.microsoft.com/office/drawing/2014/main" id="{E632B09A-D30C-4268-B28B-ACD6127630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txBody>
            <a:bodyPr/>
            <a:lstStyle/>
            <a:p>
              <a:endParaRPr lang="en-US"/>
            </a:p>
          </p:txBody>
        </p:sp>
        <p:sp>
          <p:nvSpPr>
            <p:cNvPr id="53" name="Freeform 20">
              <a:extLst>
                <a:ext uri="{FF2B5EF4-FFF2-40B4-BE49-F238E27FC236}">
                  <a16:creationId xmlns:a16="http://schemas.microsoft.com/office/drawing/2014/main" id="{5FC839A4-228B-4EC0-8AF4-D8E38ECE67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txBody>
            <a:bodyPr/>
            <a:lstStyle/>
            <a:p>
              <a:endParaRPr lang="en-US"/>
            </a:p>
          </p:txBody>
        </p:sp>
        <p:sp>
          <p:nvSpPr>
            <p:cNvPr id="54" name="Freeform 21">
              <a:extLst>
                <a:ext uri="{FF2B5EF4-FFF2-40B4-BE49-F238E27FC236}">
                  <a16:creationId xmlns:a16="http://schemas.microsoft.com/office/drawing/2014/main" id="{A8FFB1A1-5BB5-4551-87CD-F3365E6FE9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txBody>
            <a:bodyPr/>
            <a:lstStyle/>
            <a:p>
              <a:endParaRPr lang="en-US"/>
            </a:p>
          </p:txBody>
        </p:sp>
        <p:sp>
          <p:nvSpPr>
            <p:cNvPr id="55" name="Freeform 22">
              <a:extLst>
                <a:ext uri="{FF2B5EF4-FFF2-40B4-BE49-F238E27FC236}">
                  <a16:creationId xmlns:a16="http://schemas.microsoft.com/office/drawing/2014/main" id="{D05AF173-8E70-41FA-9254-DF9AC3DDA2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txBody>
            <a:bodyPr/>
            <a:lstStyle/>
            <a:p>
              <a:endParaRPr lang="en-US"/>
            </a:p>
          </p:txBody>
        </p:sp>
      </p:grpSp>
      <p:grpSp>
        <p:nvGrpSpPr>
          <p:cNvPr id="57" name="Group 56">
            <a:extLst>
              <a:ext uri="{FF2B5EF4-FFF2-40B4-BE49-F238E27FC236}">
                <a16:creationId xmlns:a16="http://schemas.microsoft.com/office/drawing/2014/main" id="{1D56A4CE-A3F4-4CFF-9A65-C029AC17B7C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p:grpSpPr>
        <p:sp>
          <p:nvSpPr>
            <p:cNvPr id="58" name="Freeform 27">
              <a:extLst>
                <a:ext uri="{FF2B5EF4-FFF2-40B4-BE49-F238E27FC236}">
                  <a16:creationId xmlns:a16="http://schemas.microsoft.com/office/drawing/2014/main" id="{DF669161-0B30-4C76-96BF-962027487D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txBody>
            <a:bodyPr/>
            <a:lstStyle/>
            <a:p>
              <a:endParaRPr lang="en-US"/>
            </a:p>
          </p:txBody>
        </p:sp>
        <p:sp>
          <p:nvSpPr>
            <p:cNvPr id="59" name="Freeform 28">
              <a:extLst>
                <a:ext uri="{FF2B5EF4-FFF2-40B4-BE49-F238E27FC236}">
                  <a16:creationId xmlns:a16="http://schemas.microsoft.com/office/drawing/2014/main" id="{A5232353-CF7C-44DD-8BEE-1C8FF54CDD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txBody>
            <a:bodyPr/>
            <a:lstStyle/>
            <a:p>
              <a:endParaRPr lang="en-US"/>
            </a:p>
          </p:txBody>
        </p:sp>
        <p:sp>
          <p:nvSpPr>
            <p:cNvPr id="60" name="Freeform 29">
              <a:extLst>
                <a:ext uri="{FF2B5EF4-FFF2-40B4-BE49-F238E27FC236}">
                  <a16:creationId xmlns:a16="http://schemas.microsoft.com/office/drawing/2014/main" id="{AEA6CAE2-8741-4E88-A632-69C2B2EC58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txBody>
            <a:bodyPr/>
            <a:lstStyle/>
            <a:p>
              <a:endParaRPr lang="en-US"/>
            </a:p>
          </p:txBody>
        </p:sp>
        <p:sp>
          <p:nvSpPr>
            <p:cNvPr id="61" name="Freeform 30">
              <a:extLst>
                <a:ext uri="{FF2B5EF4-FFF2-40B4-BE49-F238E27FC236}">
                  <a16:creationId xmlns:a16="http://schemas.microsoft.com/office/drawing/2014/main" id="{014AC37D-4388-4AE6-9D4D-CCD99A608C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txBody>
            <a:bodyPr/>
            <a:lstStyle/>
            <a:p>
              <a:endParaRPr lang="en-US"/>
            </a:p>
          </p:txBody>
        </p:sp>
        <p:sp>
          <p:nvSpPr>
            <p:cNvPr id="62" name="Freeform 31">
              <a:extLst>
                <a:ext uri="{FF2B5EF4-FFF2-40B4-BE49-F238E27FC236}">
                  <a16:creationId xmlns:a16="http://schemas.microsoft.com/office/drawing/2014/main" id="{7FE084B0-333E-4F7C-83F1-F7D132527D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txBody>
            <a:bodyPr/>
            <a:lstStyle/>
            <a:p>
              <a:endParaRPr lang="en-US"/>
            </a:p>
          </p:txBody>
        </p:sp>
        <p:sp>
          <p:nvSpPr>
            <p:cNvPr id="63" name="Freeform 32">
              <a:extLst>
                <a:ext uri="{FF2B5EF4-FFF2-40B4-BE49-F238E27FC236}">
                  <a16:creationId xmlns:a16="http://schemas.microsoft.com/office/drawing/2014/main" id="{FDCFCB98-2E3A-4227-823C-80489BB284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txBody>
            <a:bodyPr/>
            <a:lstStyle/>
            <a:p>
              <a:endParaRPr lang="en-US"/>
            </a:p>
          </p:txBody>
        </p:sp>
        <p:sp>
          <p:nvSpPr>
            <p:cNvPr id="64" name="Freeform 33">
              <a:extLst>
                <a:ext uri="{FF2B5EF4-FFF2-40B4-BE49-F238E27FC236}">
                  <a16:creationId xmlns:a16="http://schemas.microsoft.com/office/drawing/2014/main" id="{252F94DE-A6A3-4463-BE05-34281F1C87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txBody>
            <a:bodyPr/>
            <a:lstStyle/>
            <a:p>
              <a:endParaRPr lang="en-US"/>
            </a:p>
          </p:txBody>
        </p:sp>
        <p:sp>
          <p:nvSpPr>
            <p:cNvPr id="65" name="Freeform 34">
              <a:extLst>
                <a:ext uri="{FF2B5EF4-FFF2-40B4-BE49-F238E27FC236}">
                  <a16:creationId xmlns:a16="http://schemas.microsoft.com/office/drawing/2014/main" id="{16EA21FA-886F-43CF-9D44-C1342F3055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txBody>
            <a:bodyPr/>
            <a:lstStyle/>
            <a:p>
              <a:endParaRPr lang="en-US"/>
            </a:p>
          </p:txBody>
        </p:sp>
        <p:sp>
          <p:nvSpPr>
            <p:cNvPr id="66" name="Freeform 35">
              <a:extLst>
                <a:ext uri="{FF2B5EF4-FFF2-40B4-BE49-F238E27FC236}">
                  <a16:creationId xmlns:a16="http://schemas.microsoft.com/office/drawing/2014/main" id="{88C821A5-BCF7-47FE-894F-0ADC5FDB28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txBody>
            <a:bodyPr/>
            <a:lstStyle/>
            <a:p>
              <a:endParaRPr lang="en-US"/>
            </a:p>
          </p:txBody>
        </p:sp>
        <p:sp>
          <p:nvSpPr>
            <p:cNvPr id="67" name="Freeform 36">
              <a:extLst>
                <a:ext uri="{FF2B5EF4-FFF2-40B4-BE49-F238E27FC236}">
                  <a16:creationId xmlns:a16="http://schemas.microsoft.com/office/drawing/2014/main" id="{F8337ECE-206A-472E-AFC4-0F230C91E8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txBody>
            <a:bodyPr/>
            <a:lstStyle/>
            <a:p>
              <a:endParaRPr lang="en-US"/>
            </a:p>
          </p:txBody>
        </p:sp>
        <p:sp>
          <p:nvSpPr>
            <p:cNvPr id="68" name="Freeform 37">
              <a:extLst>
                <a:ext uri="{FF2B5EF4-FFF2-40B4-BE49-F238E27FC236}">
                  <a16:creationId xmlns:a16="http://schemas.microsoft.com/office/drawing/2014/main" id="{90BB2EC4-D043-4B43-87E7-723A787EE8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txBody>
            <a:bodyPr/>
            <a:lstStyle/>
            <a:p>
              <a:endParaRPr lang="en-US"/>
            </a:p>
          </p:txBody>
        </p:sp>
        <p:sp>
          <p:nvSpPr>
            <p:cNvPr id="69" name="Freeform 38">
              <a:extLst>
                <a:ext uri="{FF2B5EF4-FFF2-40B4-BE49-F238E27FC236}">
                  <a16:creationId xmlns:a16="http://schemas.microsoft.com/office/drawing/2014/main" id="{04013015-AF71-47BC-BE4D-ED9EFA24FF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txBody>
            <a:bodyPr/>
            <a:lstStyle/>
            <a:p>
              <a:endParaRPr lang="en-US"/>
            </a:p>
          </p:txBody>
        </p:sp>
      </p:grpSp>
      <p:sp>
        <p:nvSpPr>
          <p:cNvPr id="71" name="Rectangle 70">
            <a:extLst>
              <a:ext uri="{FF2B5EF4-FFF2-40B4-BE49-F238E27FC236}">
                <a16:creationId xmlns:a16="http://schemas.microsoft.com/office/drawing/2014/main" id="{71B30B18-D920-4E3E-B931-1F310244C1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73" name="Freeform 11">
            <a:extLst>
              <a:ext uri="{FF2B5EF4-FFF2-40B4-BE49-F238E27FC236}">
                <a16:creationId xmlns:a16="http://schemas.microsoft.com/office/drawing/2014/main" id="{C70EF50A-66E6-460A-8AF9-47A10D0D99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p>
            <a:endParaRPr lang="en-US"/>
          </a:p>
        </p:txBody>
      </p:sp>
      <p:sp>
        <p:nvSpPr>
          <p:cNvPr id="75" name="Freeform 11">
            <a:extLst>
              <a:ext uri="{FF2B5EF4-FFF2-40B4-BE49-F238E27FC236}">
                <a16:creationId xmlns:a16="http://schemas.microsoft.com/office/drawing/2014/main" id="{54EEEBD9-D37D-42B9-BE64-2C102B1D6E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p>
            <a:endParaRPr lang="en-US"/>
          </a:p>
        </p:txBody>
      </p:sp>
      <p:sp>
        <p:nvSpPr>
          <p:cNvPr id="77" name="Rectangle 76">
            <a:extLst>
              <a:ext uri="{FF2B5EF4-FFF2-40B4-BE49-F238E27FC236}">
                <a16:creationId xmlns:a16="http://schemas.microsoft.com/office/drawing/2014/main" id="{A2F47212-081A-4E41-8623-C5BD41ADDC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89211" y="643467"/>
            <a:ext cx="8959322" cy="5571066"/>
          </a:xfrm>
          <a:prstGeom prst="rect">
            <a:avLst/>
          </a:prstGeom>
          <a:solidFill>
            <a:srgbClr val="FFFFFF"/>
          </a:solidFill>
          <a:ln w="1270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عنوان فرعي 2">
            <a:extLst>
              <a:ext uri="{FF2B5EF4-FFF2-40B4-BE49-F238E27FC236}">
                <a16:creationId xmlns:a16="http://schemas.microsoft.com/office/drawing/2014/main" id="{366CDED3-B2E0-424B-8E56-DA7D818C1AEE}"/>
              </a:ext>
            </a:extLst>
          </p:cNvPr>
          <p:cNvSpPr txBox="1">
            <a:spLocks/>
          </p:cNvSpPr>
          <p:nvPr/>
        </p:nvSpPr>
        <p:spPr>
          <a:xfrm>
            <a:off x="2468502" y="383673"/>
            <a:ext cx="2755347" cy="519588"/>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0" indent="0" algn="ctr" defTabSz="457200" rtl="1" eaLnBrk="1" latinLnBrk="0" hangingPunct="1">
              <a:spcBef>
                <a:spcPct val="20000"/>
              </a:spcBef>
              <a:spcAft>
                <a:spcPts val="600"/>
              </a:spcAft>
              <a:buClr>
                <a:schemeClr val="tx2"/>
              </a:buClr>
              <a:buSzPct val="70000"/>
              <a:buFont typeface="Wingdings 2" charset="2"/>
              <a:buNone/>
              <a:defRPr sz="2000" kern="1200">
                <a:ln>
                  <a:solidFill>
                    <a:schemeClr val="bg1">
                      <a:lumMod val="75000"/>
                      <a:lumOff val="25000"/>
                      <a:alpha val="10000"/>
                    </a:schemeClr>
                  </a:solidFill>
                </a:ln>
                <a:solidFill>
                  <a:schemeClr val="tx1"/>
                </a:solidFill>
                <a:effectLst>
                  <a:outerShdw blurRad="9525" dist="25400" dir="14640000" algn="tl" rotWithShape="0">
                    <a:schemeClr val="bg1">
                      <a:alpha val="30000"/>
                    </a:schemeClr>
                  </a:outerShdw>
                </a:effectLst>
                <a:latin typeface="+mn-lt"/>
                <a:ea typeface="+mn-ea"/>
                <a:cs typeface="+mn-cs"/>
              </a:defRPr>
            </a:lvl1pPr>
            <a:lvl2pPr marL="457200" indent="0" algn="ctr" defTabSz="457200" rtl="1" eaLnBrk="1" latinLnBrk="0" hangingPunct="1">
              <a:spcBef>
                <a:spcPct val="20000"/>
              </a:spcBef>
              <a:spcAft>
                <a:spcPts val="600"/>
              </a:spcAft>
              <a:buClr>
                <a:schemeClr val="tx2"/>
              </a:buClr>
              <a:buSzPct val="70000"/>
              <a:buFont typeface="Wingdings 2" charset="2"/>
              <a:buNone/>
              <a:defRPr sz="18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2pPr>
            <a:lvl3pPr marL="914400" indent="0" algn="ctr" defTabSz="457200" rtl="1" eaLnBrk="1" latinLnBrk="0" hangingPunct="1">
              <a:spcBef>
                <a:spcPct val="20000"/>
              </a:spcBef>
              <a:spcAft>
                <a:spcPts val="600"/>
              </a:spcAft>
              <a:buClr>
                <a:schemeClr val="tx2"/>
              </a:buClr>
              <a:buSzPct val="70000"/>
              <a:buFont typeface="Wingdings 2" charset="2"/>
              <a:buNone/>
              <a:defRPr sz="16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3pPr>
            <a:lvl4pPr marL="1371600" indent="0" algn="ctr" defTabSz="457200" rtl="1"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4pPr>
            <a:lvl5pPr marL="1828800" indent="0" algn="ctr" defTabSz="457200" rtl="1"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5pPr>
            <a:lvl6pPr marL="2286000" indent="0" algn="ctr" defTabSz="457200" rtl="1"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6pPr>
            <a:lvl7pPr marL="2743200" indent="0" algn="ctr" defTabSz="457200" rtl="1"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7pPr>
            <a:lvl8pPr marL="3200400" indent="0" algn="ctr" defTabSz="457200" rtl="1"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8pPr>
            <a:lvl9pPr marL="3657600" indent="0" algn="ctr" defTabSz="457200" rtl="1"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9pPr>
          </a:lstStyle>
          <a:p>
            <a:pPr algn="l" rtl="0"/>
            <a:r>
              <a:rPr lang="en-US" sz="1200" b="1" dirty="0"/>
              <a:t>Create new account for Seller</a:t>
            </a:r>
            <a:endParaRPr lang="ar-SA" sz="1200" dirty="0">
              <a:solidFill>
                <a:srgbClr val="C00000"/>
              </a:solidFill>
            </a:endParaRPr>
          </a:p>
        </p:txBody>
      </p:sp>
      <p:sp>
        <p:nvSpPr>
          <p:cNvPr id="4" name="Slide Number Placeholder 3">
            <a:extLst>
              <a:ext uri="{FF2B5EF4-FFF2-40B4-BE49-F238E27FC236}">
                <a16:creationId xmlns:a16="http://schemas.microsoft.com/office/drawing/2014/main" id="{63496923-6297-4D8E-B3A6-C9D867C556DC}"/>
              </a:ext>
            </a:extLst>
          </p:cNvPr>
          <p:cNvSpPr>
            <a:spLocks noGrp="1"/>
          </p:cNvSpPr>
          <p:nvPr>
            <p:ph type="sldNum" sz="quarter" idx="12"/>
          </p:nvPr>
        </p:nvSpPr>
        <p:spPr/>
        <p:txBody>
          <a:bodyPr/>
          <a:lstStyle/>
          <a:p>
            <a:fld id="{3A5BB7F2-445A-40CB-BB93-2B2228B503CB}" type="slidenum">
              <a:rPr lang="en-US" smtClean="0"/>
              <a:t>32</a:t>
            </a:fld>
            <a:endParaRPr lang="en-US"/>
          </a:p>
        </p:txBody>
      </p:sp>
      <p:pic>
        <p:nvPicPr>
          <p:cNvPr id="36" name="صورة 35">
            <a:extLst>
              <a:ext uri="{FF2B5EF4-FFF2-40B4-BE49-F238E27FC236}">
                <a16:creationId xmlns:a16="http://schemas.microsoft.com/office/drawing/2014/main" id="{68B3CB04-C754-9F03-5284-C91F9782353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788712" y="714375"/>
            <a:ext cx="2560320" cy="5440297"/>
          </a:xfrm>
          <a:prstGeom prst="rect">
            <a:avLst/>
          </a:prstGeom>
          <a:noFill/>
          <a:ln>
            <a:noFill/>
          </a:ln>
        </p:spPr>
      </p:pic>
    </p:spTree>
    <p:extLst>
      <p:ext uri="{BB962C8B-B14F-4D97-AF65-F5344CB8AC3E}">
        <p14:creationId xmlns:p14="http://schemas.microsoft.com/office/powerpoint/2010/main" val="378404100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عنوان 1">
            <a:extLst>
              <a:ext uri="{FF2B5EF4-FFF2-40B4-BE49-F238E27FC236}">
                <a16:creationId xmlns:a16="http://schemas.microsoft.com/office/drawing/2014/main" id="{A942494C-57BD-4353-8A26-36CDD878B334}"/>
              </a:ext>
            </a:extLst>
          </p:cNvPr>
          <p:cNvSpPr>
            <a:spLocks noGrp="1"/>
          </p:cNvSpPr>
          <p:nvPr>
            <p:ph type="title"/>
          </p:nvPr>
        </p:nvSpPr>
        <p:spPr>
          <a:xfrm>
            <a:off x="2750518" y="1622883"/>
            <a:ext cx="8874132" cy="812499"/>
          </a:xfrm>
        </p:spPr>
        <p:txBody>
          <a:bodyPr>
            <a:normAutofit/>
          </a:bodyPr>
          <a:lstStyle/>
          <a:p>
            <a:pPr rtl="0"/>
            <a:r>
              <a:rPr lang="en-US" sz="4000" dirty="0"/>
              <a:t>Customer side </a:t>
            </a:r>
          </a:p>
        </p:txBody>
      </p:sp>
      <p:sp>
        <p:nvSpPr>
          <p:cNvPr id="7" name="عنوان فرعي 2">
            <a:extLst>
              <a:ext uri="{FF2B5EF4-FFF2-40B4-BE49-F238E27FC236}">
                <a16:creationId xmlns:a16="http://schemas.microsoft.com/office/drawing/2014/main" id="{3F3DDFBA-4C33-4F1A-BB9A-6C9DB3207846}"/>
              </a:ext>
            </a:extLst>
          </p:cNvPr>
          <p:cNvSpPr txBox="1">
            <a:spLocks/>
          </p:cNvSpPr>
          <p:nvPr/>
        </p:nvSpPr>
        <p:spPr>
          <a:xfrm>
            <a:off x="2750519" y="2435381"/>
            <a:ext cx="8783596" cy="1348967"/>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0" indent="0" algn="ctr" defTabSz="457200" rtl="1" eaLnBrk="1" latinLnBrk="0" hangingPunct="1">
              <a:spcBef>
                <a:spcPct val="20000"/>
              </a:spcBef>
              <a:spcAft>
                <a:spcPts val="600"/>
              </a:spcAft>
              <a:buClr>
                <a:schemeClr val="tx2"/>
              </a:buClr>
              <a:buSzPct val="70000"/>
              <a:buFont typeface="Wingdings 2" charset="2"/>
              <a:buNone/>
              <a:defRPr sz="2000" kern="1200">
                <a:ln>
                  <a:solidFill>
                    <a:schemeClr val="bg1">
                      <a:lumMod val="75000"/>
                      <a:lumOff val="25000"/>
                      <a:alpha val="10000"/>
                    </a:schemeClr>
                  </a:solidFill>
                </a:ln>
                <a:solidFill>
                  <a:schemeClr val="tx1"/>
                </a:solidFill>
                <a:effectLst>
                  <a:outerShdw blurRad="9525" dist="25400" dir="14640000" algn="tl" rotWithShape="0">
                    <a:schemeClr val="bg1">
                      <a:alpha val="30000"/>
                    </a:schemeClr>
                  </a:outerShdw>
                </a:effectLst>
                <a:latin typeface="+mn-lt"/>
                <a:ea typeface="+mn-ea"/>
                <a:cs typeface="+mn-cs"/>
              </a:defRPr>
            </a:lvl1pPr>
            <a:lvl2pPr marL="457200" indent="0" algn="ctr" defTabSz="457200" rtl="1" eaLnBrk="1" latinLnBrk="0" hangingPunct="1">
              <a:spcBef>
                <a:spcPct val="20000"/>
              </a:spcBef>
              <a:spcAft>
                <a:spcPts val="600"/>
              </a:spcAft>
              <a:buClr>
                <a:schemeClr val="tx2"/>
              </a:buClr>
              <a:buSzPct val="70000"/>
              <a:buFont typeface="Wingdings 2" charset="2"/>
              <a:buNone/>
              <a:defRPr sz="18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2pPr>
            <a:lvl3pPr marL="914400" indent="0" algn="ctr" defTabSz="457200" rtl="1" eaLnBrk="1" latinLnBrk="0" hangingPunct="1">
              <a:spcBef>
                <a:spcPct val="20000"/>
              </a:spcBef>
              <a:spcAft>
                <a:spcPts val="600"/>
              </a:spcAft>
              <a:buClr>
                <a:schemeClr val="tx2"/>
              </a:buClr>
              <a:buSzPct val="70000"/>
              <a:buFont typeface="Wingdings 2" charset="2"/>
              <a:buNone/>
              <a:defRPr sz="16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3pPr>
            <a:lvl4pPr marL="1371600" indent="0" algn="ctr" defTabSz="457200" rtl="1"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4pPr>
            <a:lvl5pPr marL="1828800" indent="0" algn="ctr" defTabSz="457200" rtl="1"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5pPr>
            <a:lvl6pPr marL="2286000" indent="0" algn="ctr" defTabSz="457200" rtl="1"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6pPr>
            <a:lvl7pPr marL="2743200" indent="0" algn="ctr" defTabSz="457200" rtl="1"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7pPr>
            <a:lvl8pPr marL="3200400" indent="0" algn="ctr" defTabSz="457200" rtl="1"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8pPr>
            <a:lvl9pPr marL="3657600" indent="0" algn="ctr" defTabSz="457200" rtl="1"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9pPr>
          </a:lstStyle>
          <a:p>
            <a:pPr algn="l" rtl="0"/>
            <a:r>
              <a:rPr lang="en-US" sz="1600" b="1" dirty="0"/>
              <a:t>Customer home page | Preview the available book | Buy/Rent/Get for free an available book | Search for a book | Customer profile | Customer profile details | Customer order history | Customer payment history | Communicate with developers | About the application</a:t>
            </a:r>
          </a:p>
        </p:txBody>
      </p:sp>
      <p:sp>
        <p:nvSpPr>
          <p:cNvPr id="4" name="Slide Number Placeholder 3">
            <a:extLst>
              <a:ext uri="{FF2B5EF4-FFF2-40B4-BE49-F238E27FC236}">
                <a16:creationId xmlns:a16="http://schemas.microsoft.com/office/drawing/2014/main" id="{CE1A9A80-5D4F-4AA1-92C7-9AC8DDAA8674}"/>
              </a:ext>
            </a:extLst>
          </p:cNvPr>
          <p:cNvSpPr>
            <a:spLocks noGrp="1"/>
          </p:cNvSpPr>
          <p:nvPr>
            <p:ph type="sldNum" sz="quarter" idx="12"/>
          </p:nvPr>
        </p:nvSpPr>
        <p:spPr/>
        <p:txBody>
          <a:bodyPr/>
          <a:lstStyle/>
          <a:p>
            <a:fld id="{3A5BB7F2-445A-40CB-BB93-2B2228B503CB}" type="slidenum">
              <a:rPr lang="en-US" smtClean="0"/>
              <a:t>33</a:t>
            </a:fld>
            <a:endParaRPr lang="en-US"/>
          </a:p>
        </p:txBody>
      </p:sp>
    </p:spTree>
    <p:extLst>
      <p:ext uri="{BB962C8B-B14F-4D97-AF65-F5344CB8AC3E}">
        <p14:creationId xmlns:p14="http://schemas.microsoft.com/office/powerpoint/2010/main" val="178226059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gradFill rotWithShape="1">
          <a:gsLst>
            <a:gs pos="8000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43" name="Group 42">
            <a:extLst>
              <a:ext uri="{FF2B5EF4-FFF2-40B4-BE49-F238E27FC236}">
                <a16:creationId xmlns:a16="http://schemas.microsoft.com/office/drawing/2014/main" id="{259C671B-1B22-4141-A9C0-2E7941FDA7C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44" name="Freeform 11">
              <a:extLst>
                <a:ext uri="{FF2B5EF4-FFF2-40B4-BE49-F238E27FC236}">
                  <a16:creationId xmlns:a16="http://schemas.microsoft.com/office/drawing/2014/main" id="{7B2F5A4B-FA0F-4625-82F7-1D3F11281B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txBody>
            <a:bodyPr/>
            <a:lstStyle/>
            <a:p>
              <a:endParaRPr lang="en-US"/>
            </a:p>
          </p:txBody>
        </p:sp>
        <p:sp>
          <p:nvSpPr>
            <p:cNvPr id="45" name="Freeform 12">
              <a:extLst>
                <a:ext uri="{FF2B5EF4-FFF2-40B4-BE49-F238E27FC236}">
                  <a16:creationId xmlns:a16="http://schemas.microsoft.com/office/drawing/2014/main" id="{9ACB0BAE-722F-4C91-8C2A-44EF768E83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txBody>
            <a:bodyPr/>
            <a:lstStyle/>
            <a:p>
              <a:endParaRPr lang="en-US"/>
            </a:p>
          </p:txBody>
        </p:sp>
        <p:sp>
          <p:nvSpPr>
            <p:cNvPr id="46" name="Freeform 13">
              <a:extLst>
                <a:ext uri="{FF2B5EF4-FFF2-40B4-BE49-F238E27FC236}">
                  <a16:creationId xmlns:a16="http://schemas.microsoft.com/office/drawing/2014/main" id="{C3AC4D9F-59AC-421A-9FF3-C936CEC439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txBody>
            <a:bodyPr/>
            <a:lstStyle/>
            <a:p>
              <a:endParaRPr lang="en-US"/>
            </a:p>
          </p:txBody>
        </p:sp>
        <p:sp>
          <p:nvSpPr>
            <p:cNvPr id="47" name="Freeform 14">
              <a:extLst>
                <a:ext uri="{FF2B5EF4-FFF2-40B4-BE49-F238E27FC236}">
                  <a16:creationId xmlns:a16="http://schemas.microsoft.com/office/drawing/2014/main" id="{797BCE03-677D-4D65-A4D1-1FD721DD5D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txBody>
            <a:bodyPr/>
            <a:lstStyle/>
            <a:p>
              <a:endParaRPr lang="en-US"/>
            </a:p>
          </p:txBody>
        </p:sp>
        <p:sp>
          <p:nvSpPr>
            <p:cNvPr id="48" name="Freeform 15">
              <a:extLst>
                <a:ext uri="{FF2B5EF4-FFF2-40B4-BE49-F238E27FC236}">
                  <a16:creationId xmlns:a16="http://schemas.microsoft.com/office/drawing/2014/main" id="{D007E5D0-0B4E-4094-988C-9917146C2D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txBody>
            <a:bodyPr/>
            <a:lstStyle/>
            <a:p>
              <a:endParaRPr lang="en-US"/>
            </a:p>
          </p:txBody>
        </p:sp>
        <p:sp>
          <p:nvSpPr>
            <p:cNvPr id="49" name="Freeform 16">
              <a:extLst>
                <a:ext uri="{FF2B5EF4-FFF2-40B4-BE49-F238E27FC236}">
                  <a16:creationId xmlns:a16="http://schemas.microsoft.com/office/drawing/2014/main" id="{024DB804-C06B-4A0A-AC43-6BCCB7D760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txBody>
            <a:bodyPr/>
            <a:lstStyle/>
            <a:p>
              <a:endParaRPr lang="en-US"/>
            </a:p>
          </p:txBody>
        </p:sp>
        <p:sp>
          <p:nvSpPr>
            <p:cNvPr id="50" name="Freeform 17">
              <a:extLst>
                <a:ext uri="{FF2B5EF4-FFF2-40B4-BE49-F238E27FC236}">
                  <a16:creationId xmlns:a16="http://schemas.microsoft.com/office/drawing/2014/main" id="{B51DC17A-305E-486E-A527-5E8068E9EF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txBody>
            <a:bodyPr/>
            <a:lstStyle/>
            <a:p>
              <a:endParaRPr lang="en-US"/>
            </a:p>
          </p:txBody>
        </p:sp>
        <p:sp>
          <p:nvSpPr>
            <p:cNvPr id="51" name="Freeform 18">
              <a:extLst>
                <a:ext uri="{FF2B5EF4-FFF2-40B4-BE49-F238E27FC236}">
                  <a16:creationId xmlns:a16="http://schemas.microsoft.com/office/drawing/2014/main" id="{B6CCA716-6D46-4523-BF96-FF1B0C5464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txBody>
            <a:bodyPr/>
            <a:lstStyle/>
            <a:p>
              <a:endParaRPr lang="en-US"/>
            </a:p>
          </p:txBody>
        </p:sp>
        <p:sp>
          <p:nvSpPr>
            <p:cNvPr id="52" name="Freeform 19">
              <a:extLst>
                <a:ext uri="{FF2B5EF4-FFF2-40B4-BE49-F238E27FC236}">
                  <a16:creationId xmlns:a16="http://schemas.microsoft.com/office/drawing/2014/main" id="{E632B09A-D30C-4268-B28B-ACD6127630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txBody>
            <a:bodyPr/>
            <a:lstStyle/>
            <a:p>
              <a:endParaRPr lang="en-US"/>
            </a:p>
          </p:txBody>
        </p:sp>
        <p:sp>
          <p:nvSpPr>
            <p:cNvPr id="53" name="Freeform 20">
              <a:extLst>
                <a:ext uri="{FF2B5EF4-FFF2-40B4-BE49-F238E27FC236}">
                  <a16:creationId xmlns:a16="http://schemas.microsoft.com/office/drawing/2014/main" id="{5FC839A4-228B-4EC0-8AF4-D8E38ECE67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txBody>
            <a:bodyPr/>
            <a:lstStyle/>
            <a:p>
              <a:endParaRPr lang="en-US"/>
            </a:p>
          </p:txBody>
        </p:sp>
        <p:sp>
          <p:nvSpPr>
            <p:cNvPr id="54" name="Freeform 21">
              <a:extLst>
                <a:ext uri="{FF2B5EF4-FFF2-40B4-BE49-F238E27FC236}">
                  <a16:creationId xmlns:a16="http://schemas.microsoft.com/office/drawing/2014/main" id="{A8FFB1A1-5BB5-4551-87CD-F3365E6FE9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txBody>
            <a:bodyPr/>
            <a:lstStyle/>
            <a:p>
              <a:endParaRPr lang="en-US"/>
            </a:p>
          </p:txBody>
        </p:sp>
        <p:sp>
          <p:nvSpPr>
            <p:cNvPr id="55" name="Freeform 22">
              <a:extLst>
                <a:ext uri="{FF2B5EF4-FFF2-40B4-BE49-F238E27FC236}">
                  <a16:creationId xmlns:a16="http://schemas.microsoft.com/office/drawing/2014/main" id="{D05AF173-8E70-41FA-9254-DF9AC3DDA2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txBody>
            <a:bodyPr/>
            <a:lstStyle/>
            <a:p>
              <a:endParaRPr lang="en-US"/>
            </a:p>
          </p:txBody>
        </p:sp>
      </p:grpSp>
      <p:grpSp>
        <p:nvGrpSpPr>
          <p:cNvPr id="57" name="Group 56">
            <a:extLst>
              <a:ext uri="{FF2B5EF4-FFF2-40B4-BE49-F238E27FC236}">
                <a16:creationId xmlns:a16="http://schemas.microsoft.com/office/drawing/2014/main" id="{1D56A4CE-A3F4-4CFF-9A65-C029AC17B7C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p:grpSpPr>
        <p:sp>
          <p:nvSpPr>
            <p:cNvPr id="58" name="Freeform 27">
              <a:extLst>
                <a:ext uri="{FF2B5EF4-FFF2-40B4-BE49-F238E27FC236}">
                  <a16:creationId xmlns:a16="http://schemas.microsoft.com/office/drawing/2014/main" id="{DF669161-0B30-4C76-96BF-962027487D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txBody>
            <a:bodyPr/>
            <a:lstStyle/>
            <a:p>
              <a:endParaRPr lang="en-US"/>
            </a:p>
          </p:txBody>
        </p:sp>
        <p:sp>
          <p:nvSpPr>
            <p:cNvPr id="59" name="Freeform 28">
              <a:extLst>
                <a:ext uri="{FF2B5EF4-FFF2-40B4-BE49-F238E27FC236}">
                  <a16:creationId xmlns:a16="http://schemas.microsoft.com/office/drawing/2014/main" id="{A5232353-CF7C-44DD-8BEE-1C8FF54CDD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txBody>
            <a:bodyPr/>
            <a:lstStyle/>
            <a:p>
              <a:endParaRPr lang="en-US"/>
            </a:p>
          </p:txBody>
        </p:sp>
        <p:sp>
          <p:nvSpPr>
            <p:cNvPr id="60" name="Freeform 29">
              <a:extLst>
                <a:ext uri="{FF2B5EF4-FFF2-40B4-BE49-F238E27FC236}">
                  <a16:creationId xmlns:a16="http://schemas.microsoft.com/office/drawing/2014/main" id="{AEA6CAE2-8741-4E88-A632-69C2B2EC58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txBody>
            <a:bodyPr/>
            <a:lstStyle/>
            <a:p>
              <a:endParaRPr lang="en-US"/>
            </a:p>
          </p:txBody>
        </p:sp>
        <p:sp>
          <p:nvSpPr>
            <p:cNvPr id="61" name="Freeform 30">
              <a:extLst>
                <a:ext uri="{FF2B5EF4-FFF2-40B4-BE49-F238E27FC236}">
                  <a16:creationId xmlns:a16="http://schemas.microsoft.com/office/drawing/2014/main" id="{014AC37D-4388-4AE6-9D4D-CCD99A608C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txBody>
            <a:bodyPr/>
            <a:lstStyle/>
            <a:p>
              <a:endParaRPr lang="en-US"/>
            </a:p>
          </p:txBody>
        </p:sp>
        <p:sp>
          <p:nvSpPr>
            <p:cNvPr id="62" name="Freeform 31">
              <a:extLst>
                <a:ext uri="{FF2B5EF4-FFF2-40B4-BE49-F238E27FC236}">
                  <a16:creationId xmlns:a16="http://schemas.microsoft.com/office/drawing/2014/main" id="{7FE084B0-333E-4F7C-83F1-F7D132527D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txBody>
            <a:bodyPr/>
            <a:lstStyle/>
            <a:p>
              <a:endParaRPr lang="en-US"/>
            </a:p>
          </p:txBody>
        </p:sp>
        <p:sp>
          <p:nvSpPr>
            <p:cNvPr id="63" name="Freeform 32">
              <a:extLst>
                <a:ext uri="{FF2B5EF4-FFF2-40B4-BE49-F238E27FC236}">
                  <a16:creationId xmlns:a16="http://schemas.microsoft.com/office/drawing/2014/main" id="{FDCFCB98-2E3A-4227-823C-80489BB284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txBody>
            <a:bodyPr/>
            <a:lstStyle/>
            <a:p>
              <a:endParaRPr lang="en-US"/>
            </a:p>
          </p:txBody>
        </p:sp>
        <p:sp>
          <p:nvSpPr>
            <p:cNvPr id="64" name="Freeform 33">
              <a:extLst>
                <a:ext uri="{FF2B5EF4-FFF2-40B4-BE49-F238E27FC236}">
                  <a16:creationId xmlns:a16="http://schemas.microsoft.com/office/drawing/2014/main" id="{252F94DE-A6A3-4463-BE05-34281F1C87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txBody>
            <a:bodyPr/>
            <a:lstStyle/>
            <a:p>
              <a:endParaRPr lang="en-US"/>
            </a:p>
          </p:txBody>
        </p:sp>
        <p:sp>
          <p:nvSpPr>
            <p:cNvPr id="65" name="Freeform 34">
              <a:extLst>
                <a:ext uri="{FF2B5EF4-FFF2-40B4-BE49-F238E27FC236}">
                  <a16:creationId xmlns:a16="http://schemas.microsoft.com/office/drawing/2014/main" id="{16EA21FA-886F-43CF-9D44-C1342F3055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txBody>
            <a:bodyPr/>
            <a:lstStyle/>
            <a:p>
              <a:endParaRPr lang="en-US"/>
            </a:p>
          </p:txBody>
        </p:sp>
        <p:sp>
          <p:nvSpPr>
            <p:cNvPr id="66" name="Freeform 35">
              <a:extLst>
                <a:ext uri="{FF2B5EF4-FFF2-40B4-BE49-F238E27FC236}">
                  <a16:creationId xmlns:a16="http://schemas.microsoft.com/office/drawing/2014/main" id="{88C821A5-BCF7-47FE-894F-0ADC5FDB28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txBody>
            <a:bodyPr/>
            <a:lstStyle/>
            <a:p>
              <a:endParaRPr lang="en-US"/>
            </a:p>
          </p:txBody>
        </p:sp>
        <p:sp>
          <p:nvSpPr>
            <p:cNvPr id="67" name="Freeform 36">
              <a:extLst>
                <a:ext uri="{FF2B5EF4-FFF2-40B4-BE49-F238E27FC236}">
                  <a16:creationId xmlns:a16="http://schemas.microsoft.com/office/drawing/2014/main" id="{F8337ECE-206A-472E-AFC4-0F230C91E8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txBody>
            <a:bodyPr/>
            <a:lstStyle/>
            <a:p>
              <a:endParaRPr lang="en-US"/>
            </a:p>
          </p:txBody>
        </p:sp>
        <p:sp>
          <p:nvSpPr>
            <p:cNvPr id="68" name="Freeform 37">
              <a:extLst>
                <a:ext uri="{FF2B5EF4-FFF2-40B4-BE49-F238E27FC236}">
                  <a16:creationId xmlns:a16="http://schemas.microsoft.com/office/drawing/2014/main" id="{90BB2EC4-D043-4B43-87E7-723A787EE8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txBody>
            <a:bodyPr/>
            <a:lstStyle/>
            <a:p>
              <a:endParaRPr lang="en-US"/>
            </a:p>
          </p:txBody>
        </p:sp>
        <p:sp>
          <p:nvSpPr>
            <p:cNvPr id="69" name="Freeform 38">
              <a:extLst>
                <a:ext uri="{FF2B5EF4-FFF2-40B4-BE49-F238E27FC236}">
                  <a16:creationId xmlns:a16="http://schemas.microsoft.com/office/drawing/2014/main" id="{04013015-AF71-47BC-BE4D-ED9EFA24FF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txBody>
            <a:bodyPr/>
            <a:lstStyle/>
            <a:p>
              <a:endParaRPr lang="en-US"/>
            </a:p>
          </p:txBody>
        </p:sp>
      </p:grpSp>
      <p:sp>
        <p:nvSpPr>
          <p:cNvPr id="71" name="Rectangle 70">
            <a:extLst>
              <a:ext uri="{FF2B5EF4-FFF2-40B4-BE49-F238E27FC236}">
                <a16:creationId xmlns:a16="http://schemas.microsoft.com/office/drawing/2014/main" id="{71B30B18-D920-4E3E-B931-1F310244C1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73" name="Freeform 11">
            <a:extLst>
              <a:ext uri="{FF2B5EF4-FFF2-40B4-BE49-F238E27FC236}">
                <a16:creationId xmlns:a16="http://schemas.microsoft.com/office/drawing/2014/main" id="{C70EF50A-66E6-460A-8AF9-47A10D0D99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p>
            <a:endParaRPr lang="en-US"/>
          </a:p>
        </p:txBody>
      </p:sp>
      <p:sp>
        <p:nvSpPr>
          <p:cNvPr id="75" name="Freeform 11">
            <a:extLst>
              <a:ext uri="{FF2B5EF4-FFF2-40B4-BE49-F238E27FC236}">
                <a16:creationId xmlns:a16="http://schemas.microsoft.com/office/drawing/2014/main" id="{54EEEBD9-D37D-42B9-BE64-2C102B1D6E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p>
            <a:endParaRPr lang="en-US"/>
          </a:p>
        </p:txBody>
      </p:sp>
      <p:sp>
        <p:nvSpPr>
          <p:cNvPr id="77" name="Rectangle 76">
            <a:extLst>
              <a:ext uri="{FF2B5EF4-FFF2-40B4-BE49-F238E27FC236}">
                <a16:creationId xmlns:a16="http://schemas.microsoft.com/office/drawing/2014/main" id="{A2F47212-081A-4E41-8623-C5BD41ADDC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89211" y="643467"/>
            <a:ext cx="8959322" cy="5571066"/>
          </a:xfrm>
          <a:prstGeom prst="rect">
            <a:avLst/>
          </a:prstGeom>
          <a:solidFill>
            <a:srgbClr val="FFFFFF"/>
          </a:solidFill>
          <a:ln w="1270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عنوان فرعي 2">
            <a:extLst>
              <a:ext uri="{FF2B5EF4-FFF2-40B4-BE49-F238E27FC236}">
                <a16:creationId xmlns:a16="http://schemas.microsoft.com/office/drawing/2014/main" id="{366CDED3-B2E0-424B-8E56-DA7D818C1AEE}"/>
              </a:ext>
            </a:extLst>
          </p:cNvPr>
          <p:cNvSpPr txBox="1">
            <a:spLocks/>
          </p:cNvSpPr>
          <p:nvPr/>
        </p:nvSpPr>
        <p:spPr>
          <a:xfrm>
            <a:off x="2468502" y="383673"/>
            <a:ext cx="2755347" cy="519588"/>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0" indent="0" algn="ctr" defTabSz="457200" rtl="1" eaLnBrk="1" latinLnBrk="0" hangingPunct="1">
              <a:spcBef>
                <a:spcPct val="20000"/>
              </a:spcBef>
              <a:spcAft>
                <a:spcPts val="600"/>
              </a:spcAft>
              <a:buClr>
                <a:schemeClr val="tx2"/>
              </a:buClr>
              <a:buSzPct val="70000"/>
              <a:buFont typeface="Wingdings 2" charset="2"/>
              <a:buNone/>
              <a:defRPr sz="2000" kern="1200">
                <a:ln>
                  <a:solidFill>
                    <a:schemeClr val="bg1">
                      <a:lumMod val="75000"/>
                      <a:lumOff val="25000"/>
                      <a:alpha val="10000"/>
                    </a:schemeClr>
                  </a:solidFill>
                </a:ln>
                <a:solidFill>
                  <a:schemeClr val="tx1"/>
                </a:solidFill>
                <a:effectLst>
                  <a:outerShdw blurRad="9525" dist="25400" dir="14640000" algn="tl" rotWithShape="0">
                    <a:schemeClr val="bg1">
                      <a:alpha val="30000"/>
                    </a:schemeClr>
                  </a:outerShdw>
                </a:effectLst>
                <a:latin typeface="+mn-lt"/>
                <a:ea typeface="+mn-ea"/>
                <a:cs typeface="+mn-cs"/>
              </a:defRPr>
            </a:lvl1pPr>
            <a:lvl2pPr marL="457200" indent="0" algn="ctr" defTabSz="457200" rtl="1" eaLnBrk="1" latinLnBrk="0" hangingPunct="1">
              <a:spcBef>
                <a:spcPct val="20000"/>
              </a:spcBef>
              <a:spcAft>
                <a:spcPts val="600"/>
              </a:spcAft>
              <a:buClr>
                <a:schemeClr val="tx2"/>
              </a:buClr>
              <a:buSzPct val="70000"/>
              <a:buFont typeface="Wingdings 2" charset="2"/>
              <a:buNone/>
              <a:defRPr sz="18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2pPr>
            <a:lvl3pPr marL="914400" indent="0" algn="ctr" defTabSz="457200" rtl="1" eaLnBrk="1" latinLnBrk="0" hangingPunct="1">
              <a:spcBef>
                <a:spcPct val="20000"/>
              </a:spcBef>
              <a:spcAft>
                <a:spcPts val="600"/>
              </a:spcAft>
              <a:buClr>
                <a:schemeClr val="tx2"/>
              </a:buClr>
              <a:buSzPct val="70000"/>
              <a:buFont typeface="Wingdings 2" charset="2"/>
              <a:buNone/>
              <a:defRPr sz="16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3pPr>
            <a:lvl4pPr marL="1371600" indent="0" algn="ctr" defTabSz="457200" rtl="1"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4pPr>
            <a:lvl5pPr marL="1828800" indent="0" algn="ctr" defTabSz="457200" rtl="1"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5pPr>
            <a:lvl6pPr marL="2286000" indent="0" algn="ctr" defTabSz="457200" rtl="1"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6pPr>
            <a:lvl7pPr marL="2743200" indent="0" algn="ctr" defTabSz="457200" rtl="1"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7pPr>
            <a:lvl8pPr marL="3200400" indent="0" algn="ctr" defTabSz="457200" rtl="1"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8pPr>
            <a:lvl9pPr marL="3657600" indent="0" algn="ctr" defTabSz="457200" rtl="1"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9pPr>
          </a:lstStyle>
          <a:p>
            <a:pPr algn="l" rtl="0"/>
            <a:r>
              <a:rPr lang="en-US" sz="1200" b="1" dirty="0"/>
              <a:t>Customer home page</a:t>
            </a:r>
            <a:endParaRPr lang="ar-SA" sz="1200" dirty="0">
              <a:solidFill>
                <a:srgbClr val="C00000"/>
              </a:solidFill>
            </a:endParaRPr>
          </a:p>
        </p:txBody>
      </p:sp>
      <p:sp>
        <p:nvSpPr>
          <p:cNvPr id="4" name="Slide Number Placeholder 3">
            <a:extLst>
              <a:ext uri="{FF2B5EF4-FFF2-40B4-BE49-F238E27FC236}">
                <a16:creationId xmlns:a16="http://schemas.microsoft.com/office/drawing/2014/main" id="{63496923-6297-4D8E-B3A6-C9D867C556DC}"/>
              </a:ext>
            </a:extLst>
          </p:cNvPr>
          <p:cNvSpPr>
            <a:spLocks noGrp="1"/>
          </p:cNvSpPr>
          <p:nvPr>
            <p:ph type="sldNum" sz="quarter" idx="12"/>
          </p:nvPr>
        </p:nvSpPr>
        <p:spPr/>
        <p:txBody>
          <a:bodyPr/>
          <a:lstStyle/>
          <a:p>
            <a:fld id="{3A5BB7F2-445A-40CB-BB93-2B2228B503CB}" type="slidenum">
              <a:rPr lang="en-US" smtClean="0"/>
              <a:t>34</a:t>
            </a:fld>
            <a:endParaRPr lang="en-US"/>
          </a:p>
        </p:txBody>
      </p:sp>
      <p:pic>
        <p:nvPicPr>
          <p:cNvPr id="35" name="صورة 34">
            <a:extLst>
              <a:ext uri="{FF2B5EF4-FFF2-40B4-BE49-F238E27FC236}">
                <a16:creationId xmlns:a16="http://schemas.microsoft.com/office/drawing/2014/main" id="{7A396200-D09C-AE4E-8E45-6AEED9E1EB8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788712" y="758191"/>
            <a:ext cx="2560320" cy="5359522"/>
          </a:xfrm>
          <a:prstGeom prst="rect">
            <a:avLst/>
          </a:prstGeom>
          <a:noFill/>
          <a:ln>
            <a:noFill/>
          </a:ln>
          <a:effectLst/>
        </p:spPr>
      </p:pic>
    </p:spTree>
    <p:extLst>
      <p:ext uri="{BB962C8B-B14F-4D97-AF65-F5344CB8AC3E}">
        <p14:creationId xmlns:p14="http://schemas.microsoft.com/office/powerpoint/2010/main" val="198973896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gradFill rotWithShape="1">
          <a:gsLst>
            <a:gs pos="8000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43" name="Group 42">
            <a:extLst>
              <a:ext uri="{FF2B5EF4-FFF2-40B4-BE49-F238E27FC236}">
                <a16:creationId xmlns:a16="http://schemas.microsoft.com/office/drawing/2014/main" id="{259C671B-1B22-4141-A9C0-2E7941FDA7C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44" name="Freeform 11">
              <a:extLst>
                <a:ext uri="{FF2B5EF4-FFF2-40B4-BE49-F238E27FC236}">
                  <a16:creationId xmlns:a16="http://schemas.microsoft.com/office/drawing/2014/main" id="{7B2F5A4B-FA0F-4625-82F7-1D3F11281B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txBody>
            <a:bodyPr/>
            <a:lstStyle/>
            <a:p>
              <a:endParaRPr lang="en-US"/>
            </a:p>
          </p:txBody>
        </p:sp>
        <p:sp>
          <p:nvSpPr>
            <p:cNvPr id="45" name="Freeform 12">
              <a:extLst>
                <a:ext uri="{FF2B5EF4-FFF2-40B4-BE49-F238E27FC236}">
                  <a16:creationId xmlns:a16="http://schemas.microsoft.com/office/drawing/2014/main" id="{9ACB0BAE-722F-4C91-8C2A-44EF768E83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txBody>
            <a:bodyPr/>
            <a:lstStyle/>
            <a:p>
              <a:endParaRPr lang="en-US"/>
            </a:p>
          </p:txBody>
        </p:sp>
        <p:sp>
          <p:nvSpPr>
            <p:cNvPr id="46" name="Freeform 13">
              <a:extLst>
                <a:ext uri="{FF2B5EF4-FFF2-40B4-BE49-F238E27FC236}">
                  <a16:creationId xmlns:a16="http://schemas.microsoft.com/office/drawing/2014/main" id="{C3AC4D9F-59AC-421A-9FF3-C936CEC439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txBody>
            <a:bodyPr/>
            <a:lstStyle/>
            <a:p>
              <a:endParaRPr lang="en-US"/>
            </a:p>
          </p:txBody>
        </p:sp>
        <p:sp>
          <p:nvSpPr>
            <p:cNvPr id="47" name="Freeform 14">
              <a:extLst>
                <a:ext uri="{FF2B5EF4-FFF2-40B4-BE49-F238E27FC236}">
                  <a16:creationId xmlns:a16="http://schemas.microsoft.com/office/drawing/2014/main" id="{797BCE03-677D-4D65-A4D1-1FD721DD5D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txBody>
            <a:bodyPr/>
            <a:lstStyle/>
            <a:p>
              <a:endParaRPr lang="en-US"/>
            </a:p>
          </p:txBody>
        </p:sp>
        <p:sp>
          <p:nvSpPr>
            <p:cNvPr id="48" name="Freeform 15">
              <a:extLst>
                <a:ext uri="{FF2B5EF4-FFF2-40B4-BE49-F238E27FC236}">
                  <a16:creationId xmlns:a16="http://schemas.microsoft.com/office/drawing/2014/main" id="{D007E5D0-0B4E-4094-988C-9917146C2D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txBody>
            <a:bodyPr/>
            <a:lstStyle/>
            <a:p>
              <a:endParaRPr lang="en-US"/>
            </a:p>
          </p:txBody>
        </p:sp>
        <p:sp>
          <p:nvSpPr>
            <p:cNvPr id="49" name="Freeform 16">
              <a:extLst>
                <a:ext uri="{FF2B5EF4-FFF2-40B4-BE49-F238E27FC236}">
                  <a16:creationId xmlns:a16="http://schemas.microsoft.com/office/drawing/2014/main" id="{024DB804-C06B-4A0A-AC43-6BCCB7D760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txBody>
            <a:bodyPr/>
            <a:lstStyle/>
            <a:p>
              <a:endParaRPr lang="en-US"/>
            </a:p>
          </p:txBody>
        </p:sp>
        <p:sp>
          <p:nvSpPr>
            <p:cNvPr id="50" name="Freeform 17">
              <a:extLst>
                <a:ext uri="{FF2B5EF4-FFF2-40B4-BE49-F238E27FC236}">
                  <a16:creationId xmlns:a16="http://schemas.microsoft.com/office/drawing/2014/main" id="{B51DC17A-305E-486E-A527-5E8068E9EF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txBody>
            <a:bodyPr/>
            <a:lstStyle/>
            <a:p>
              <a:endParaRPr lang="en-US"/>
            </a:p>
          </p:txBody>
        </p:sp>
        <p:sp>
          <p:nvSpPr>
            <p:cNvPr id="51" name="Freeform 18">
              <a:extLst>
                <a:ext uri="{FF2B5EF4-FFF2-40B4-BE49-F238E27FC236}">
                  <a16:creationId xmlns:a16="http://schemas.microsoft.com/office/drawing/2014/main" id="{B6CCA716-6D46-4523-BF96-FF1B0C5464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txBody>
            <a:bodyPr/>
            <a:lstStyle/>
            <a:p>
              <a:endParaRPr lang="en-US"/>
            </a:p>
          </p:txBody>
        </p:sp>
        <p:sp>
          <p:nvSpPr>
            <p:cNvPr id="52" name="Freeform 19">
              <a:extLst>
                <a:ext uri="{FF2B5EF4-FFF2-40B4-BE49-F238E27FC236}">
                  <a16:creationId xmlns:a16="http://schemas.microsoft.com/office/drawing/2014/main" id="{E632B09A-D30C-4268-B28B-ACD6127630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txBody>
            <a:bodyPr/>
            <a:lstStyle/>
            <a:p>
              <a:endParaRPr lang="en-US"/>
            </a:p>
          </p:txBody>
        </p:sp>
        <p:sp>
          <p:nvSpPr>
            <p:cNvPr id="53" name="Freeform 20">
              <a:extLst>
                <a:ext uri="{FF2B5EF4-FFF2-40B4-BE49-F238E27FC236}">
                  <a16:creationId xmlns:a16="http://schemas.microsoft.com/office/drawing/2014/main" id="{5FC839A4-228B-4EC0-8AF4-D8E38ECE67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txBody>
            <a:bodyPr/>
            <a:lstStyle/>
            <a:p>
              <a:endParaRPr lang="en-US"/>
            </a:p>
          </p:txBody>
        </p:sp>
        <p:sp>
          <p:nvSpPr>
            <p:cNvPr id="54" name="Freeform 21">
              <a:extLst>
                <a:ext uri="{FF2B5EF4-FFF2-40B4-BE49-F238E27FC236}">
                  <a16:creationId xmlns:a16="http://schemas.microsoft.com/office/drawing/2014/main" id="{A8FFB1A1-5BB5-4551-87CD-F3365E6FE9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txBody>
            <a:bodyPr/>
            <a:lstStyle/>
            <a:p>
              <a:endParaRPr lang="en-US"/>
            </a:p>
          </p:txBody>
        </p:sp>
        <p:sp>
          <p:nvSpPr>
            <p:cNvPr id="55" name="Freeform 22">
              <a:extLst>
                <a:ext uri="{FF2B5EF4-FFF2-40B4-BE49-F238E27FC236}">
                  <a16:creationId xmlns:a16="http://schemas.microsoft.com/office/drawing/2014/main" id="{D05AF173-8E70-41FA-9254-DF9AC3DDA2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txBody>
            <a:bodyPr/>
            <a:lstStyle/>
            <a:p>
              <a:endParaRPr lang="en-US"/>
            </a:p>
          </p:txBody>
        </p:sp>
      </p:grpSp>
      <p:grpSp>
        <p:nvGrpSpPr>
          <p:cNvPr id="57" name="Group 56">
            <a:extLst>
              <a:ext uri="{FF2B5EF4-FFF2-40B4-BE49-F238E27FC236}">
                <a16:creationId xmlns:a16="http://schemas.microsoft.com/office/drawing/2014/main" id="{1D56A4CE-A3F4-4CFF-9A65-C029AC17B7C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p:grpSpPr>
        <p:sp>
          <p:nvSpPr>
            <p:cNvPr id="58" name="Freeform 27">
              <a:extLst>
                <a:ext uri="{FF2B5EF4-FFF2-40B4-BE49-F238E27FC236}">
                  <a16:creationId xmlns:a16="http://schemas.microsoft.com/office/drawing/2014/main" id="{DF669161-0B30-4C76-96BF-962027487D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txBody>
            <a:bodyPr/>
            <a:lstStyle/>
            <a:p>
              <a:endParaRPr lang="en-US"/>
            </a:p>
          </p:txBody>
        </p:sp>
        <p:sp>
          <p:nvSpPr>
            <p:cNvPr id="59" name="Freeform 28">
              <a:extLst>
                <a:ext uri="{FF2B5EF4-FFF2-40B4-BE49-F238E27FC236}">
                  <a16:creationId xmlns:a16="http://schemas.microsoft.com/office/drawing/2014/main" id="{A5232353-CF7C-44DD-8BEE-1C8FF54CDD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txBody>
            <a:bodyPr/>
            <a:lstStyle/>
            <a:p>
              <a:endParaRPr lang="en-US"/>
            </a:p>
          </p:txBody>
        </p:sp>
        <p:sp>
          <p:nvSpPr>
            <p:cNvPr id="60" name="Freeform 29">
              <a:extLst>
                <a:ext uri="{FF2B5EF4-FFF2-40B4-BE49-F238E27FC236}">
                  <a16:creationId xmlns:a16="http://schemas.microsoft.com/office/drawing/2014/main" id="{AEA6CAE2-8741-4E88-A632-69C2B2EC58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txBody>
            <a:bodyPr/>
            <a:lstStyle/>
            <a:p>
              <a:endParaRPr lang="en-US"/>
            </a:p>
          </p:txBody>
        </p:sp>
        <p:sp>
          <p:nvSpPr>
            <p:cNvPr id="61" name="Freeform 30">
              <a:extLst>
                <a:ext uri="{FF2B5EF4-FFF2-40B4-BE49-F238E27FC236}">
                  <a16:creationId xmlns:a16="http://schemas.microsoft.com/office/drawing/2014/main" id="{014AC37D-4388-4AE6-9D4D-CCD99A608C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txBody>
            <a:bodyPr/>
            <a:lstStyle/>
            <a:p>
              <a:endParaRPr lang="en-US"/>
            </a:p>
          </p:txBody>
        </p:sp>
        <p:sp>
          <p:nvSpPr>
            <p:cNvPr id="62" name="Freeform 31">
              <a:extLst>
                <a:ext uri="{FF2B5EF4-FFF2-40B4-BE49-F238E27FC236}">
                  <a16:creationId xmlns:a16="http://schemas.microsoft.com/office/drawing/2014/main" id="{7FE084B0-333E-4F7C-83F1-F7D132527D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txBody>
            <a:bodyPr/>
            <a:lstStyle/>
            <a:p>
              <a:endParaRPr lang="en-US"/>
            </a:p>
          </p:txBody>
        </p:sp>
        <p:sp>
          <p:nvSpPr>
            <p:cNvPr id="63" name="Freeform 32">
              <a:extLst>
                <a:ext uri="{FF2B5EF4-FFF2-40B4-BE49-F238E27FC236}">
                  <a16:creationId xmlns:a16="http://schemas.microsoft.com/office/drawing/2014/main" id="{FDCFCB98-2E3A-4227-823C-80489BB284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txBody>
            <a:bodyPr/>
            <a:lstStyle/>
            <a:p>
              <a:endParaRPr lang="en-US"/>
            </a:p>
          </p:txBody>
        </p:sp>
        <p:sp>
          <p:nvSpPr>
            <p:cNvPr id="64" name="Freeform 33">
              <a:extLst>
                <a:ext uri="{FF2B5EF4-FFF2-40B4-BE49-F238E27FC236}">
                  <a16:creationId xmlns:a16="http://schemas.microsoft.com/office/drawing/2014/main" id="{252F94DE-A6A3-4463-BE05-34281F1C87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txBody>
            <a:bodyPr/>
            <a:lstStyle/>
            <a:p>
              <a:endParaRPr lang="en-US"/>
            </a:p>
          </p:txBody>
        </p:sp>
        <p:sp>
          <p:nvSpPr>
            <p:cNvPr id="65" name="Freeform 34">
              <a:extLst>
                <a:ext uri="{FF2B5EF4-FFF2-40B4-BE49-F238E27FC236}">
                  <a16:creationId xmlns:a16="http://schemas.microsoft.com/office/drawing/2014/main" id="{16EA21FA-886F-43CF-9D44-C1342F3055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txBody>
            <a:bodyPr/>
            <a:lstStyle/>
            <a:p>
              <a:endParaRPr lang="en-US"/>
            </a:p>
          </p:txBody>
        </p:sp>
        <p:sp>
          <p:nvSpPr>
            <p:cNvPr id="66" name="Freeform 35">
              <a:extLst>
                <a:ext uri="{FF2B5EF4-FFF2-40B4-BE49-F238E27FC236}">
                  <a16:creationId xmlns:a16="http://schemas.microsoft.com/office/drawing/2014/main" id="{88C821A5-BCF7-47FE-894F-0ADC5FDB28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txBody>
            <a:bodyPr/>
            <a:lstStyle/>
            <a:p>
              <a:endParaRPr lang="en-US"/>
            </a:p>
          </p:txBody>
        </p:sp>
        <p:sp>
          <p:nvSpPr>
            <p:cNvPr id="67" name="Freeform 36">
              <a:extLst>
                <a:ext uri="{FF2B5EF4-FFF2-40B4-BE49-F238E27FC236}">
                  <a16:creationId xmlns:a16="http://schemas.microsoft.com/office/drawing/2014/main" id="{F8337ECE-206A-472E-AFC4-0F230C91E8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txBody>
            <a:bodyPr/>
            <a:lstStyle/>
            <a:p>
              <a:endParaRPr lang="en-US"/>
            </a:p>
          </p:txBody>
        </p:sp>
        <p:sp>
          <p:nvSpPr>
            <p:cNvPr id="68" name="Freeform 37">
              <a:extLst>
                <a:ext uri="{FF2B5EF4-FFF2-40B4-BE49-F238E27FC236}">
                  <a16:creationId xmlns:a16="http://schemas.microsoft.com/office/drawing/2014/main" id="{90BB2EC4-D043-4B43-87E7-723A787EE8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txBody>
            <a:bodyPr/>
            <a:lstStyle/>
            <a:p>
              <a:endParaRPr lang="en-US"/>
            </a:p>
          </p:txBody>
        </p:sp>
        <p:sp>
          <p:nvSpPr>
            <p:cNvPr id="69" name="Freeform 38">
              <a:extLst>
                <a:ext uri="{FF2B5EF4-FFF2-40B4-BE49-F238E27FC236}">
                  <a16:creationId xmlns:a16="http://schemas.microsoft.com/office/drawing/2014/main" id="{04013015-AF71-47BC-BE4D-ED9EFA24FF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txBody>
            <a:bodyPr/>
            <a:lstStyle/>
            <a:p>
              <a:endParaRPr lang="en-US"/>
            </a:p>
          </p:txBody>
        </p:sp>
      </p:grpSp>
      <p:sp>
        <p:nvSpPr>
          <p:cNvPr id="71" name="Rectangle 70">
            <a:extLst>
              <a:ext uri="{FF2B5EF4-FFF2-40B4-BE49-F238E27FC236}">
                <a16:creationId xmlns:a16="http://schemas.microsoft.com/office/drawing/2014/main" id="{71B30B18-D920-4E3E-B931-1F310244C1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73" name="Freeform 11">
            <a:extLst>
              <a:ext uri="{FF2B5EF4-FFF2-40B4-BE49-F238E27FC236}">
                <a16:creationId xmlns:a16="http://schemas.microsoft.com/office/drawing/2014/main" id="{C70EF50A-66E6-460A-8AF9-47A10D0D99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p>
            <a:endParaRPr lang="en-US"/>
          </a:p>
        </p:txBody>
      </p:sp>
      <p:sp>
        <p:nvSpPr>
          <p:cNvPr id="75" name="Freeform 11">
            <a:extLst>
              <a:ext uri="{FF2B5EF4-FFF2-40B4-BE49-F238E27FC236}">
                <a16:creationId xmlns:a16="http://schemas.microsoft.com/office/drawing/2014/main" id="{54EEEBD9-D37D-42B9-BE64-2C102B1D6E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p>
            <a:endParaRPr lang="en-US"/>
          </a:p>
        </p:txBody>
      </p:sp>
      <p:sp>
        <p:nvSpPr>
          <p:cNvPr id="77" name="Rectangle 76">
            <a:extLst>
              <a:ext uri="{FF2B5EF4-FFF2-40B4-BE49-F238E27FC236}">
                <a16:creationId xmlns:a16="http://schemas.microsoft.com/office/drawing/2014/main" id="{A2F47212-081A-4E41-8623-C5BD41ADDC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89211" y="643467"/>
            <a:ext cx="8959322" cy="5571066"/>
          </a:xfrm>
          <a:prstGeom prst="rect">
            <a:avLst/>
          </a:prstGeom>
          <a:solidFill>
            <a:srgbClr val="FFFFFF"/>
          </a:solidFill>
          <a:ln w="1270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عنوان فرعي 2">
            <a:extLst>
              <a:ext uri="{FF2B5EF4-FFF2-40B4-BE49-F238E27FC236}">
                <a16:creationId xmlns:a16="http://schemas.microsoft.com/office/drawing/2014/main" id="{366CDED3-B2E0-424B-8E56-DA7D818C1AEE}"/>
              </a:ext>
            </a:extLst>
          </p:cNvPr>
          <p:cNvSpPr txBox="1">
            <a:spLocks/>
          </p:cNvSpPr>
          <p:nvPr/>
        </p:nvSpPr>
        <p:spPr>
          <a:xfrm>
            <a:off x="2468502" y="383673"/>
            <a:ext cx="2755347" cy="519588"/>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0" indent="0" algn="ctr" defTabSz="457200" rtl="1" eaLnBrk="1" latinLnBrk="0" hangingPunct="1">
              <a:spcBef>
                <a:spcPct val="20000"/>
              </a:spcBef>
              <a:spcAft>
                <a:spcPts val="600"/>
              </a:spcAft>
              <a:buClr>
                <a:schemeClr val="tx2"/>
              </a:buClr>
              <a:buSzPct val="70000"/>
              <a:buFont typeface="Wingdings 2" charset="2"/>
              <a:buNone/>
              <a:defRPr sz="2000" kern="1200">
                <a:ln>
                  <a:solidFill>
                    <a:schemeClr val="bg1">
                      <a:lumMod val="75000"/>
                      <a:lumOff val="25000"/>
                      <a:alpha val="10000"/>
                    </a:schemeClr>
                  </a:solidFill>
                </a:ln>
                <a:solidFill>
                  <a:schemeClr val="tx1"/>
                </a:solidFill>
                <a:effectLst>
                  <a:outerShdw blurRad="9525" dist="25400" dir="14640000" algn="tl" rotWithShape="0">
                    <a:schemeClr val="bg1">
                      <a:alpha val="30000"/>
                    </a:schemeClr>
                  </a:outerShdw>
                </a:effectLst>
                <a:latin typeface="+mn-lt"/>
                <a:ea typeface="+mn-ea"/>
                <a:cs typeface="+mn-cs"/>
              </a:defRPr>
            </a:lvl1pPr>
            <a:lvl2pPr marL="457200" indent="0" algn="ctr" defTabSz="457200" rtl="1" eaLnBrk="1" latinLnBrk="0" hangingPunct="1">
              <a:spcBef>
                <a:spcPct val="20000"/>
              </a:spcBef>
              <a:spcAft>
                <a:spcPts val="600"/>
              </a:spcAft>
              <a:buClr>
                <a:schemeClr val="tx2"/>
              </a:buClr>
              <a:buSzPct val="70000"/>
              <a:buFont typeface="Wingdings 2" charset="2"/>
              <a:buNone/>
              <a:defRPr sz="18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2pPr>
            <a:lvl3pPr marL="914400" indent="0" algn="ctr" defTabSz="457200" rtl="1" eaLnBrk="1" latinLnBrk="0" hangingPunct="1">
              <a:spcBef>
                <a:spcPct val="20000"/>
              </a:spcBef>
              <a:spcAft>
                <a:spcPts val="600"/>
              </a:spcAft>
              <a:buClr>
                <a:schemeClr val="tx2"/>
              </a:buClr>
              <a:buSzPct val="70000"/>
              <a:buFont typeface="Wingdings 2" charset="2"/>
              <a:buNone/>
              <a:defRPr sz="16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3pPr>
            <a:lvl4pPr marL="1371600" indent="0" algn="ctr" defTabSz="457200" rtl="1"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4pPr>
            <a:lvl5pPr marL="1828800" indent="0" algn="ctr" defTabSz="457200" rtl="1"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5pPr>
            <a:lvl6pPr marL="2286000" indent="0" algn="ctr" defTabSz="457200" rtl="1"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6pPr>
            <a:lvl7pPr marL="2743200" indent="0" algn="ctr" defTabSz="457200" rtl="1"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7pPr>
            <a:lvl8pPr marL="3200400" indent="0" algn="ctr" defTabSz="457200" rtl="1"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8pPr>
            <a:lvl9pPr marL="3657600" indent="0" algn="ctr" defTabSz="457200" rtl="1"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9pPr>
          </a:lstStyle>
          <a:p>
            <a:pPr algn="l" rtl="0"/>
            <a:r>
              <a:rPr lang="en-US" sz="1200" b="1" dirty="0"/>
              <a:t>Preview the available book</a:t>
            </a:r>
            <a:endParaRPr lang="ar-SA" sz="1200" dirty="0">
              <a:solidFill>
                <a:srgbClr val="C00000"/>
              </a:solidFill>
            </a:endParaRPr>
          </a:p>
        </p:txBody>
      </p:sp>
      <p:sp>
        <p:nvSpPr>
          <p:cNvPr id="4" name="Slide Number Placeholder 3">
            <a:extLst>
              <a:ext uri="{FF2B5EF4-FFF2-40B4-BE49-F238E27FC236}">
                <a16:creationId xmlns:a16="http://schemas.microsoft.com/office/drawing/2014/main" id="{63496923-6297-4D8E-B3A6-C9D867C556DC}"/>
              </a:ext>
            </a:extLst>
          </p:cNvPr>
          <p:cNvSpPr>
            <a:spLocks noGrp="1"/>
          </p:cNvSpPr>
          <p:nvPr>
            <p:ph type="sldNum" sz="quarter" idx="12"/>
          </p:nvPr>
        </p:nvSpPr>
        <p:spPr/>
        <p:txBody>
          <a:bodyPr/>
          <a:lstStyle/>
          <a:p>
            <a:fld id="{3A5BB7F2-445A-40CB-BB93-2B2228B503CB}" type="slidenum">
              <a:rPr lang="en-US" smtClean="0"/>
              <a:t>35</a:t>
            </a:fld>
            <a:endParaRPr lang="en-US"/>
          </a:p>
        </p:txBody>
      </p:sp>
      <p:pic>
        <p:nvPicPr>
          <p:cNvPr id="3" name="صورة 2" descr="صورة تحتوي على نص&#10;&#10;تم إنشاء الوصف تلقائياً">
            <a:extLst>
              <a:ext uri="{FF2B5EF4-FFF2-40B4-BE49-F238E27FC236}">
                <a16:creationId xmlns:a16="http://schemas.microsoft.com/office/drawing/2014/main" id="{93FACB61-437F-1468-3154-F565FD04D0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5341" y="724049"/>
            <a:ext cx="2560320" cy="5427806"/>
          </a:xfrm>
          <a:prstGeom prst="rect">
            <a:avLst/>
          </a:prstGeom>
        </p:spPr>
      </p:pic>
      <p:pic>
        <p:nvPicPr>
          <p:cNvPr id="37" name="صورة 36">
            <a:extLst>
              <a:ext uri="{FF2B5EF4-FFF2-40B4-BE49-F238E27FC236}">
                <a16:creationId xmlns:a16="http://schemas.microsoft.com/office/drawing/2014/main" id="{AAACC280-8872-7BBB-0452-E96FFDB7856F}"/>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681937" y="724049"/>
            <a:ext cx="2560320" cy="5427806"/>
          </a:xfrm>
          <a:prstGeom prst="rect">
            <a:avLst/>
          </a:prstGeom>
          <a:noFill/>
          <a:ln>
            <a:noFill/>
          </a:ln>
        </p:spPr>
      </p:pic>
    </p:spTree>
    <p:extLst>
      <p:ext uri="{BB962C8B-B14F-4D97-AF65-F5344CB8AC3E}">
        <p14:creationId xmlns:p14="http://schemas.microsoft.com/office/powerpoint/2010/main" val="89437693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gradFill rotWithShape="1">
          <a:gsLst>
            <a:gs pos="8000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43" name="Group 42">
            <a:extLst>
              <a:ext uri="{FF2B5EF4-FFF2-40B4-BE49-F238E27FC236}">
                <a16:creationId xmlns:a16="http://schemas.microsoft.com/office/drawing/2014/main" id="{259C671B-1B22-4141-A9C0-2E7941FDA7C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44" name="Freeform 11">
              <a:extLst>
                <a:ext uri="{FF2B5EF4-FFF2-40B4-BE49-F238E27FC236}">
                  <a16:creationId xmlns:a16="http://schemas.microsoft.com/office/drawing/2014/main" id="{7B2F5A4B-FA0F-4625-82F7-1D3F11281B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txBody>
            <a:bodyPr/>
            <a:lstStyle/>
            <a:p>
              <a:endParaRPr lang="en-US"/>
            </a:p>
          </p:txBody>
        </p:sp>
        <p:sp>
          <p:nvSpPr>
            <p:cNvPr id="45" name="Freeform 12">
              <a:extLst>
                <a:ext uri="{FF2B5EF4-FFF2-40B4-BE49-F238E27FC236}">
                  <a16:creationId xmlns:a16="http://schemas.microsoft.com/office/drawing/2014/main" id="{9ACB0BAE-722F-4C91-8C2A-44EF768E83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txBody>
            <a:bodyPr/>
            <a:lstStyle/>
            <a:p>
              <a:endParaRPr lang="en-US"/>
            </a:p>
          </p:txBody>
        </p:sp>
        <p:sp>
          <p:nvSpPr>
            <p:cNvPr id="46" name="Freeform 13">
              <a:extLst>
                <a:ext uri="{FF2B5EF4-FFF2-40B4-BE49-F238E27FC236}">
                  <a16:creationId xmlns:a16="http://schemas.microsoft.com/office/drawing/2014/main" id="{C3AC4D9F-59AC-421A-9FF3-C936CEC439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txBody>
            <a:bodyPr/>
            <a:lstStyle/>
            <a:p>
              <a:endParaRPr lang="en-US"/>
            </a:p>
          </p:txBody>
        </p:sp>
        <p:sp>
          <p:nvSpPr>
            <p:cNvPr id="47" name="Freeform 14">
              <a:extLst>
                <a:ext uri="{FF2B5EF4-FFF2-40B4-BE49-F238E27FC236}">
                  <a16:creationId xmlns:a16="http://schemas.microsoft.com/office/drawing/2014/main" id="{797BCE03-677D-4D65-A4D1-1FD721DD5D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txBody>
            <a:bodyPr/>
            <a:lstStyle/>
            <a:p>
              <a:endParaRPr lang="en-US"/>
            </a:p>
          </p:txBody>
        </p:sp>
        <p:sp>
          <p:nvSpPr>
            <p:cNvPr id="48" name="Freeform 15">
              <a:extLst>
                <a:ext uri="{FF2B5EF4-FFF2-40B4-BE49-F238E27FC236}">
                  <a16:creationId xmlns:a16="http://schemas.microsoft.com/office/drawing/2014/main" id="{D007E5D0-0B4E-4094-988C-9917146C2D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txBody>
            <a:bodyPr/>
            <a:lstStyle/>
            <a:p>
              <a:endParaRPr lang="en-US"/>
            </a:p>
          </p:txBody>
        </p:sp>
        <p:sp>
          <p:nvSpPr>
            <p:cNvPr id="49" name="Freeform 16">
              <a:extLst>
                <a:ext uri="{FF2B5EF4-FFF2-40B4-BE49-F238E27FC236}">
                  <a16:creationId xmlns:a16="http://schemas.microsoft.com/office/drawing/2014/main" id="{024DB804-C06B-4A0A-AC43-6BCCB7D760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txBody>
            <a:bodyPr/>
            <a:lstStyle/>
            <a:p>
              <a:endParaRPr lang="en-US"/>
            </a:p>
          </p:txBody>
        </p:sp>
        <p:sp>
          <p:nvSpPr>
            <p:cNvPr id="50" name="Freeform 17">
              <a:extLst>
                <a:ext uri="{FF2B5EF4-FFF2-40B4-BE49-F238E27FC236}">
                  <a16:creationId xmlns:a16="http://schemas.microsoft.com/office/drawing/2014/main" id="{B51DC17A-305E-486E-A527-5E8068E9EF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txBody>
            <a:bodyPr/>
            <a:lstStyle/>
            <a:p>
              <a:endParaRPr lang="en-US"/>
            </a:p>
          </p:txBody>
        </p:sp>
        <p:sp>
          <p:nvSpPr>
            <p:cNvPr id="51" name="Freeform 18">
              <a:extLst>
                <a:ext uri="{FF2B5EF4-FFF2-40B4-BE49-F238E27FC236}">
                  <a16:creationId xmlns:a16="http://schemas.microsoft.com/office/drawing/2014/main" id="{B6CCA716-6D46-4523-BF96-FF1B0C5464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txBody>
            <a:bodyPr/>
            <a:lstStyle/>
            <a:p>
              <a:endParaRPr lang="en-US"/>
            </a:p>
          </p:txBody>
        </p:sp>
        <p:sp>
          <p:nvSpPr>
            <p:cNvPr id="52" name="Freeform 19">
              <a:extLst>
                <a:ext uri="{FF2B5EF4-FFF2-40B4-BE49-F238E27FC236}">
                  <a16:creationId xmlns:a16="http://schemas.microsoft.com/office/drawing/2014/main" id="{E632B09A-D30C-4268-B28B-ACD6127630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txBody>
            <a:bodyPr/>
            <a:lstStyle/>
            <a:p>
              <a:endParaRPr lang="en-US"/>
            </a:p>
          </p:txBody>
        </p:sp>
        <p:sp>
          <p:nvSpPr>
            <p:cNvPr id="53" name="Freeform 20">
              <a:extLst>
                <a:ext uri="{FF2B5EF4-FFF2-40B4-BE49-F238E27FC236}">
                  <a16:creationId xmlns:a16="http://schemas.microsoft.com/office/drawing/2014/main" id="{5FC839A4-228B-4EC0-8AF4-D8E38ECE67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txBody>
            <a:bodyPr/>
            <a:lstStyle/>
            <a:p>
              <a:endParaRPr lang="en-US"/>
            </a:p>
          </p:txBody>
        </p:sp>
        <p:sp>
          <p:nvSpPr>
            <p:cNvPr id="54" name="Freeform 21">
              <a:extLst>
                <a:ext uri="{FF2B5EF4-FFF2-40B4-BE49-F238E27FC236}">
                  <a16:creationId xmlns:a16="http://schemas.microsoft.com/office/drawing/2014/main" id="{A8FFB1A1-5BB5-4551-87CD-F3365E6FE9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txBody>
            <a:bodyPr/>
            <a:lstStyle/>
            <a:p>
              <a:endParaRPr lang="en-US"/>
            </a:p>
          </p:txBody>
        </p:sp>
        <p:sp>
          <p:nvSpPr>
            <p:cNvPr id="55" name="Freeform 22">
              <a:extLst>
                <a:ext uri="{FF2B5EF4-FFF2-40B4-BE49-F238E27FC236}">
                  <a16:creationId xmlns:a16="http://schemas.microsoft.com/office/drawing/2014/main" id="{D05AF173-8E70-41FA-9254-DF9AC3DDA2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txBody>
            <a:bodyPr/>
            <a:lstStyle/>
            <a:p>
              <a:endParaRPr lang="en-US"/>
            </a:p>
          </p:txBody>
        </p:sp>
      </p:grpSp>
      <p:grpSp>
        <p:nvGrpSpPr>
          <p:cNvPr id="57" name="Group 56">
            <a:extLst>
              <a:ext uri="{FF2B5EF4-FFF2-40B4-BE49-F238E27FC236}">
                <a16:creationId xmlns:a16="http://schemas.microsoft.com/office/drawing/2014/main" id="{1D56A4CE-A3F4-4CFF-9A65-C029AC17B7C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p:grpSpPr>
        <p:sp>
          <p:nvSpPr>
            <p:cNvPr id="58" name="Freeform 27">
              <a:extLst>
                <a:ext uri="{FF2B5EF4-FFF2-40B4-BE49-F238E27FC236}">
                  <a16:creationId xmlns:a16="http://schemas.microsoft.com/office/drawing/2014/main" id="{DF669161-0B30-4C76-96BF-962027487D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txBody>
            <a:bodyPr/>
            <a:lstStyle/>
            <a:p>
              <a:endParaRPr lang="en-US"/>
            </a:p>
          </p:txBody>
        </p:sp>
        <p:sp>
          <p:nvSpPr>
            <p:cNvPr id="59" name="Freeform 28">
              <a:extLst>
                <a:ext uri="{FF2B5EF4-FFF2-40B4-BE49-F238E27FC236}">
                  <a16:creationId xmlns:a16="http://schemas.microsoft.com/office/drawing/2014/main" id="{A5232353-CF7C-44DD-8BEE-1C8FF54CDD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txBody>
            <a:bodyPr/>
            <a:lstStyle/>
            <a:p>
              <a:endParaRPr lang="en-US"/>
            </a:p>
          </p:txBody>
        </p:sp>
        <p:sp>
          <p:nvSpPr>
            <p:cNvPr id="60" name="Freeform 29">
              <a:extLst>
                <a:ext uri="{FF2B5EF4-FFF2-40B4-BE49-F238E27FC236}">
                  <a16:creationId xmlns:a16="http://schemas.microsoft.com/office/drawing/2014/main" id="{AEA6CAE2-8741-4E88-A632-69C2B2EC58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txBody>
            <a:bodyPr/>
            <a:lstStyle/>
            <a:p>
              <a:endParaRPr lang="en-US"/>
            </a:p>
          </p:txBody>
        </p:sp>
        <p:sp>
          <p:nvSpPr>
            <p:cNvPr id="61" name="Freeform 30">
              <a:extLst>
                <a:ext uri="{FF2B5EF4-FFF2-40B4-BE49-F238E27FC236}">
                  <a16:creationId xmlns:a16="http://schemas.microsoft.com/office/drawing/2014/main" id="{014AC37D-4388-4AE6-9D4D-CCD99A608C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txBody>
            <a:bodyPr/>
            <a:lstStyle/>
            <a:p>
              <a:endParaRPr lang="en-US"/>
            </a:p>
          </p:txBody>
        </p:sp>
        <p:sp>
          <p:nvSpPr>
            <p:cNvPr id="62" name="Freeform 31">
              <a:extLst>
                <a:ext uri="{FF2B5EF4-FFF2-40B4-BE49-F238E27FC236}">
                  <a16:creationId xmlns:a16="http://schemas.microsoft.com/office/drawing/2014/main" id="{7FE084B0-333E-4F7C-83F1-F7D132527D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txBody>
            <a:bodyPr/>
            <a:lstStyle/>
            <a:p>
              <a:endParaRPr lang="en-US"/>
            </a:p>
          </p:txBody>
        </p:sp>
        <p:sp>
          <p:nvSpPr>
            <p:cNvPr id="63" name="Freeform 32">
              <a:extLst>
                <a:ext uri="{FF2B5EF4-FFF2-40B4-BE49-F238E27FC236}">
                  <a16:creationId xmlns:a16="http://schemas.microsoft.com/office/drawing/2014/main" id="{FDCFCB98-2E3A-4227-823C-80489BB284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txBody>
            <a:bodyPr/>
            <a:lstStyle/>
            <a:p>
              <a:endParaRPr lang="en-US"/>
            </a:p>
          </p:txBody>
        </p:sp>
        <p:sp>
          <p:nvSpPr>
            <p:cNvPr id="64" name="Freeform 33">
              <a:extLst>
                <a:ext uri="{FF2B5EF4-FFF2-40B4-BE49-F238E27FC236}">
                  <a16:creationId xmlns:a16="http://schemas.microsoft.com/office/drawing/2014/main" id="{252F94DE-A6A3-4463-BE05-34281F1C87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txBody>
            <a:bodyPr/>
            <a:lstStyle/>
            <a:p>
              <a:endParaRPr lang="en-US"/>
            </a:p>
          </p:txBody>
        </p:sp>
        <p:sp>
          <p:nvSpPr>
            <p:cNvPr id="65" name="Freeform 34">
              <a:extLst>
                <a:ext uri="{FF2B5EF4-FFF2-40B4-BE49-F238E27FC236}">
                  <a16:creationId xmlns:a16="http://schemas.microsoft.com/office/drawing/2014/main" id="{16EA21FA-886F-43CF-9D44-C1342F3055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txBody>
            <a:bodyPr/>
            <a:lstStyle/>
            <a:p>
              <a:endParaRPr lang="en-US"/>
            </a:p>
          </p:txBody>
        </p:sp>
        <p:sp>
          <p:nvSpPr>
            <p:cNvPr id="66" name="Freeform 35">
              <a:extLst>
                <a:ext uri="{FF2B5EF4-FFF2-40B4-BE49-F238E27FC236}">
                  <a16:creationId xmlns:a16="http://schemas.microsoft.com/office/drawing/2014/main" id="{88C821A5-BCF7-47FE-894F-0ADC5FDB28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txBody>
            <a:bodyPr/>
            <a:lstStyle/>
            <a:p>
              <a:endParaRPr lang="en-US"/>
            </a:p>
          </p:txBody>
        </p:sp>
        <p:sp>
          <p:nvSpPr>
            <p:cNvPr id="67" name="Freeform 36">
              <a:extLst>
                <a:ext uri="{FF2B5EF4-FFF2-40B4-BE49-F238E27FC236}">
                  <a16:creationId xmlns:a16="http://schemas.microsoft.com/office/drawing/2014/main" id="{F8337ECE-206A-472E-AFC4-0F230C91E8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txBody>
            <a:bodyPr/>
            <a:lstStyle/>
            <a:p>
              <a:endParaRPr lang="en-US"/>
            </a:p>
          </p:txBody>
        </p:sp>
        <p:sp>
          <p:nvSpPr>
            <p:cNvPr id="68" name="Freeform 37">
              <a:extLst>
                <a:ext uri="{FF2B5EF4-FFF2-40B4-BE49-F238E27FC236}">
                  <a16:creationId xmlns:a16="http://schemas.microsoft.com/office/drawing/2014/main" id="{90BB2EC4-D043-4B43-87E7-723A787EE8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txBody>
            <a:bodyPr/>
            <a:lstStyle/>
            <a:p>
              <a:endParaRPr lang="en-US"/>
            </a:p>
          </p:txBody>
        </p:sp>
        <p:sp>
          <p:nvSpPr>
            <p:cNvPr id="69" name="Freeform 38">
              <a:extLst>
                <a:ext uri="{FF2B5EF4-FFF2-40B4-BE49-F238E27FC236}">
                  <a16:creationId xmlns:a16="http://schemas.microsoft.com/office/drawing/2014/main" id="{04013015-AF71-47BC-BE4D-ED9EFA24FF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txBody>
            <a:bodyPr/>
            <a:lstStyle/>
            <a:p>
              <a:endParaRPr lang="en-US"/>
            </a:p>
          </p:txBody>
        </p:sp>
      </p:grpSp>
      <p:sp>
        <p:nvSpPr>
          <p:cNvPr id="71" name="Rectangle 70">
            <a:extLst>
              <a:ext uri="{FF2B5EF4-FFF2-40B4-BE49-F238E27FC236}">
                <a16:creationId xmlns:a16="http://schemas.microsoft.com/office/drawing/2014/main" id="{71B30B18-D920-4E3E-B931-1F310244C1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73" name="Freeform 11">
            <a:extLst>
              <a:ext uri="{FF2B5EF4-FFF2-40B4-BE49-F238E27FC236}">
                <a16:creationId xmlns:a16="http://schemas.microsoft.com/office/drawing/2014/main" id="{C70EF50A-66E6-460A-8AF9-47A10D0D99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p>
            <a:endParaRPr lang="en-US"/>
          </a:p>
        </p:txBody>
      </p:sp>
      <p:sp>
        <p:nvSpPr>
          <p:cNvPr id="75" name="Freeform 11">
            <a:extLst>
              <a:ext uri="{FF2B5EF4-FFF2-40B4-BE49-F238E27FC236}">
                <a16:creationId xmlns:a16="http://schemas.microsoft.com/office/drawing/2014/main" id="{54EEEBD9-D37D-42B9-BE64-2C102B1D6E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p>
            <a:endParaRPr lang="en-US"/>
          </a:p>
        </p:txBody>
      </p:sp>
      <p:sp>
        <p:nvSpPr>
          <p:cNvPr id="77" name="Rectangle 76">
            <a:extLst>
              <a:ext uri="{FF2B5EF4-FFF2-40B4-BE49-F238E27FC236}">
                <a16:creationId xmlns:a16="http://schemas.microsoft.com/office/drawing/2014/main" id="{A2F47212-081A-4E41-8623-C5BD41ADDC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89211" y="643467"/>
            <a:ext cx="8959322" cy="5571066"/>
          </a:xfrm>
          <a:prstGeom prst="rect">
            <a:avLst/>
          </a:prstGeom>
          <a:solidFill>
            <a:srgbClr val="FFFFFF"/>
          </a:solidFill>
          <a:ln w="1270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عنوان فرعي 2">
            <a:extLst>
              <a:ext uri="{FF2B5EF4-FFF2-40B4-BE49-F238E27FC236}">
                <a16:creationId xmlns:a16="http://schemas.microsoft.com/office/drawing/2014/main" id="{366CDED3-B2E0-424B-8E56-DA7D818C1AEE}"/>
              </a:ext>
            </a:extLst>
          </p:cNvPr>
          <p:cNvSpPr txBox="1">
            <a:spLocks/>
          </p:cNvSpPr>
          <p:nvPr/>
        </p:nvSpPr>
        <p:spPr>
          <a:xfrm>
            <a:off x="2468502" y="383673"/>
            <a:ext cx="2755347" cy="519588"/>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0" indent="0" algn="ctr" defTabSz="457200" rtl="1" eaLnBrk="1" latinLnBrk="0" hangingPunct="1">
              <a:spcBef>
                <a:spcPct val="20000"/>
              </a:spcBef>
              <a:spcAft>
                <a:spcPts val="600"/>
              </a:spcAft>
              <a:buClr>
                <a:schemeClr val="tx2"/>
              </a:buClr>
              <a:buSzPct val="70000"/>
              <a:buFont typeface="Wingdings 2" charset="2"/>
              <a:buNone/>
              <a:defRPr sz="2000" kern="1200">
                <a:ln>
                  <a:solidFill>
                    <a:schemeClr val="bg1">
                      <a:lumMod val="75000"/>
                      <a:lumOff val="25000"/>
                      <a:alpha val="10000"/>
                    </a:schemeClr>
                  </a:solidFill>
                </a:ln>
                <a:solidFill>
                  <a:schemeClr val="tx1"/>
                </a:solidFill>
                <a:effectLst>
                  <a:outerShdw blurRad="9525" dist="25400" dir="14640000" algn="tl" rotWithShape="0">
                    <a:schemeClr val="bg1">
                      <a:alpha val="30000"/>
                    </a:schemeClr>
                  </a:outerShdw>
                </a:effectLst>
                <a:latin typeface="+mn-lt"/>
                <a:ea typeface="+mn-ea"/>
                <a:cs typeface="+mn-cs"/>
              </a:defRPr>
            </a:lvl1pPr>
            <a:lvl2pPr marL="457200" indent="0" algn="ctr" defTabSz="457200" rtl="1" eaLnBrk="1" latinLnBrk="0" hangingPunct="1">
              <a:spcBef>
                <a:spcPct val="20000"/>
              </a:spcBef>
              <a:spcAft>
                <a:spcPts val="600"/>
              </a:spcAft>
              <a:buClr>
                <a:schemeClr val="tx2"/>
              </a:buClr>
              <a:buSzPct val="70000"/>
              <a:buFont typeface="Wingdings 2" charset="2"/>
              <a:buNone/>
              <a:defRPr sz="18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2pPr>
            <a:lvl3pPr marL="914400" indent="0" algn="ctr" defTabSz="457200" rtl="1" eaLnBrk="1" latinLnBrk="0" hangingPunct="1">
              <a:spcBef>
                <a:spcPct val="20000"/>
              </a:spcBef>
              <a:spcAft>
                <a:spcPts val="600"/>
              </a:spcAft>
              <a:buClr>
                <a:schemeClr val="tx2"/>
              </a:buClr>
              <a:buSzPct val="70000"/>
              <a:buFont typeface="Wingdings 2" charset="2"/>
              <a:buNone/>
              <a:defRPr sz="16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3pPr>
            <a:lvl4pPr marL="1371600" indent="0" algn="ctr" defTabSz="457200" rtl="1"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4pPr>
            <a:lvl5pPr marL="1828800" indent="0" algn="ctr" defTabSz="457200" rtl="1"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5pPr>
            <a:lvl6pPr marL="2286000" indent="0" algn="ctr" defTabSz="457200" rtl="1"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6pPr>
            <a:lvl7pPr marL="2743200" indent="0" algn="ctr" defTabSz="457200" rtl="1"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7pPr>
            <a:lvl8pPr marL="3200400" indent="0" algn="ctr" defTabSz="457200" rtl="1"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8pPr>
            <a:lvl9pPr marL="3657600" indent="0" algn="ctr" defTabSz="457200" rtl="1"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9pPr>
          </a:lstStyle>
          <a:p>
            <a:pPr algn="l" rtl="0"/>
            <a:r>
              <a:rPr lang="en-US" sz="1200" b="1" dirty="0"/>
              <a:t>Preview the available book</a:t>
            </a:r>
            <a:endParaRPr lang="ar-SA" sz="1200" dirty="0">
              <a:solidFill>
                <a:srgbClr val="C00000"/>
              </a:solidFill>
            </a:endParaRPr>
          </a:p>
        </p:txBody>
      </p:sp>
      <p:sp>
        <p:nvSpPr>
          <p:cNvPr id="4" name="Slide Number Placeholder 3">
            <a:extLst>
              <a:ext uri="{FF2B5EF4-FFF2-40B4-BE49-F238E27FC236}">
                <a16:creationId xmlns:a16="http://schemas.microsoft.com/office/drawing/2014/main" id="{63496923-6297-4D8E-B3A6-C9D867C556DC}"/>
              </a:ext>
            </a:extLst>
          </p:cNvPr>
          <p:cNvSpPr>
            <a:spLocks noGrp="1"/>
          </p:cNvSpPr>
          <p:nvPr>
            <p:ph type="sldNum" sz="quarter" idx="12"/>
          </p:nvPr>
        </p:nvSpPr>
        <p:spPr/>
        <p:txBody>
          <a:bodyPr/>
          <a:lstStyle/>
          <a:p>
            <a:fld id="{3A5BB7F2-445A-40CB-BB93-2B2228B503CB}" type="slidenum">
              <a:rPr lang="en-US" smtClean="0"/>
              <a:t>36</a:t>
            </a:fld>
            <a:endParaRPr lang="en-US"/>
          </a:p>
        </p:txBody>
      </p:sp>
      <p:pic>
        <p:nvPicPr>
          <p:cNvPr id="3" name="صورة 2" descr="صورة تحتوي على نص&#10;&#10;تم إنشاء الوصف تلقائياً">
            <a:extLst>
              <a:ext uri="{FF2B5EF4-FFF2-40B4-BE49-F238E27FC236}">
                <a16:creationId xmlns:a16="http://schemas.microsoft.com/office/drawing/2014/main" id="{93FACB61-437F-1468-3154-F565FD04D0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5341" y="724049"/>
            <a:ext cx="2560320" cy="5427806"/>
          </a:xfrm>
          <a:prstGeom prst="rect">
            <a:avLst/>
          </a:prstGeom>
        </p:spPr>
      </p:pic>
      <p:pic>
        <p:nvPicPr>
          <p:cNvPr id="37" name="صورة 36">
            <a:extLst>
              <a:ext uri="{FF2B5EF4-FFF2-40B4-BE49-F238E27FC236}">
                <a16:creationId xmlns:a16="http://schemas.microsoft.com/office/drawing/2014/main" id="{AAACC280-8872-7BBB-0452-E96FFDB7856F}"/>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681937" y="724049"/>
            <a:ext cx="2560320" cy="5427806"/>
          </a:xfrm>
          <a:prstGeom prst="rect">
            <a:avLst/>
          </a:prstGeom>
          <a:noFill/>
          <a:ln>
            <a:noFill/>
          </a:ln>
        </p:spPr>
      </p:pic>
    </p:spTree>
    <p:extLst>
      <p:ext uri="{BB962C8B-B14F-4D97-AF65-F5344CB8AC3E}">
        <p14:creationId xmlns:p14="http://schemas.microsoft.com/office/powerpoint/2010/main" val="350593837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gradFill rotWithShape="1">
          <a:gsLst>
            <a:gs pos="8000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43" name="Group 42">
            <a:extLst>
              <a:ext uri="{FF2B5EF4-FFF2-40B4-BE49-F238E27FC236}">
                <a16:creationId xmlns:a16="http://schemas.microsoft.com/office/drawing/2014/main" id="{259C671B-1B22-4141-A9C0-2E7941FDA7C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44" name="Freeform 11">
              <a:extLst>
                <a:ext uri="{FF2B5EF4-FFF2-40B4-BE49-F238E27FC236}">
                  <a16:creationId xmlns:a16="http://schemas.microsoft.com/office/drawing/2014/main" id="{7B2F5A4B-FA0F-4625-82F7-1D3F11281B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txBody>
            <a:bodyPr/>
            <a:lstStyle/>
            <a:p>
              <a:endParaRPr lang="en-US"/>
            </a:p>
          </p:txBody>
        </p:sp>
        <p:sp>
          <p:nvSpPr>
            <p:cNvPr id="45" name="Freeform 12">
              <a:extLst>
                <a:ext uri="{FF2B5EF4-FFF2-40B4-BE49-F238E27FC236}">
                  <a16:creationId xmlns:a16="http://schemas.microsoft.com/office/drawing/2014/main" id="{9ACB0BAE-722F-4C91-8C2A-44EF768E83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txBody>
            <a:bodyPr/>
            <a:lstStyle/>
            <a:p>
              <a:endParaRPr lang="en-US"/>
            </a:p>
          </p:txBody>
        </p:sp>
        <p:sp>
          <p:nvSpPr>
            <p:cNvPr id="46" name="Freeform 13">
              <a:extLst>
                <a:ext uri="{FF2B5EF4-FFF2-40B4-BE49-F238E27FC236}">
                  <a16:creationId xmlns:a16="http://schemas.microsoft.com/office/drawing/2014/main" id="{C3AC4D9F-59AC-421A-9FF3-C936CEC439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txBody>
            <a:bodyPr/>
            <a:lstStyle/>
            <a:p>
              <a:endParaRPr lang="en-US"/>
            </a:p>
          </p:txBody>
        </p:sp>
        <p:sp>
          <p:nvSpPr>
            <p:cNvPr id="47" name="Freeform 14">
              <a:extLst>
                <a:ext uri="{FF2B5EF4-FFF2-40B4-BE49-F238E27FC236}">
                  <a16:creationId xmlns:a16="http://schemas.microsoft.com/office/drawing/2014/main" id="{797BCE03-677D-4D65-A4D1-1FD721DD5D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txBody>
            <a:bodyPr/>
            <a:lstStyle/>
            <a:p>
              <a:endParaRPr lang="en-US"/>
            </a:p>
          </p:txBody>
        </p:sp>
        <p:sp>
          <p:nvSpPr>
            <p:cNvPr id="48" name="Freeform 15">
              <a:extLst>
                <a:ext uri="{FF2B5EF4-FFF2-40B4-BE49-F238E27FC236}">
                  <a16:creationId xmlns:a16="http://schemas.microsoft.com/office/drawing/2014/main" id="{D007E5D0-0B4E-4094-988C-9917146C2D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txBody>
            <a:bodyPr/>
            <a:lstStyle/>
            <a:p>
              <a:endParaRPr lang="en-US"/>
            </a:p>
          </p:txBody>
        </p:sp>
        <p:sp>
          <p:nvSpPr>
            <p:cNvPr id="49" name="Freeform 16">
              <a:extLst>
                <a:ext uri="{FF2B5EF4-FFF2-40B4-BE49-F238E27FC236}">
                  <a16:creationId xmlns:a16="http://schemas.microsoft.com/office/drawing/2014/main" id="{024DB804-C06B-4A0A-AC43-6BCCB7D760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txBody>
            <a:bodyPr/>
            <a:lstStyle/>
            <a:p>
              <a:endParaRPr lang="en-US"/>
            </a:p>
          </p:txBody>
        </p:sp>
        <p:sp>
          <p:nvSpPr>
            <p:cNvPr id="50" name="Freeform 17">
              <a:extLst>
                <a:ext uri="{FF2B5EF4-FFF2-40B4-BE49-F238E27FC236}">
                  <a16:creationId xmlns:a16="http://schemas.microsoft.com/office/drawing/2014/main" id="{B51DC17A-305E-486E-A527-5E8068E9EF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txBody>
            <a:bodyPr/>
            <a:lstStyle/>
            <a:p>
              <a:endParaRPr lang="en-US"/>
            </a:p>
          </p:txBody>
        </p:sp>
        <p:sp>
          <p:nvSpPr>
            <p:cNvPr id="51" name="Freeform 18">
              <a:extLst>
                <a:ext uri="{FF2B5EF4-FFF2-40B4-BE49-F238E27FC236}">
                  <a16:creationId xmlns:a16="http://schemas.microsoft.com/office/drawing/2014/main" id="{B6CCA716-6D46-4523-BF96-FF1B0C5464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txBody>
            <a:bodyPr/>
            <a:lstStyle/>
            <a:p>
              <a:endParaRPr lang="en-US"/>
            </a:p>
          </p:txBody>
        </p:sp>
        <p:sp>
          <p:nvSpPr>
            <p:cNvPr id="52" name="Freeform 19">
              <a:extLst>
                <a:ext uri="{FF2B5EF4-FFF2-40B4-BE49-F238E27FC236}">
                  <a16:creationId xmlns:a16="http://schemas.microsoft.com/office/drawing/2014/main" id="{E632B09A-D30C-4268-B28B-ACD6127630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txBody>
            <a:bodyPr/>
            <a:lstStyle/>
            <a:p>
              <a:endParaRPr lang="en-US"/>
            </a:p>
          </p:txBody>
        </p:sp>
        <p:sp>
          <p:nvSpPr>
            <p:cNvPr id="53" name="Freeform 20">
              <a:extLst>
                <a:ext uri="{FF2B5EF4-FFF2-40B4-BE49-F238E27FC236}">
                  <a16:creationId xmlns:a16="http://schemas.microsoft.com/office/drawing/2014/main" id="{5FC839A4-228B-4EC0-8AF4-D8E38ECE67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txBody>
            <a:bodyPr/>
            <a:lstStyle/>
            <a:p>
              <a:endParaRPr lang="en-US"/>
            </a:p>
          </p:txBody>
        </p:sp>
        <p:sp>
          <p:nvSpPr>
            <p:cNvPr id="54" name="Freeform 21">
              <a:extLst>
                <a:ext uri="{FF2B5EF4-FFF2-40B4-BE49-F238E27FC236}">
                  <a16:creationId xmlns:a16="http://schemas.microsoft.com/office/drawing/2014/main" id="{A8FFB1A1-5BB5-4551-87CD-F3365E6FE9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txBody>
            <a:bodyPr/>
            <a:lstStyle/>
            <a:p>
              <a:endParaRPr lang="en-US"/>
            </a:p>
          </p:txBody>
        </p:sp>
        <p:sp>
          <p:nvSpPr>
            <p:cNvPr id="55" name="Freeform 22">
              <a:extLst>
                <a:ext uri="{FF2B5EF4-FFF2-40B4-BE49-F238E27FC236}">
                  <a16:creationId xmlns:a16="http://schemas.microsoft.com/office/drawing/2014/main" id="{D05AF173-8E70-41FA-9254-DF9AC3DDA2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txBody>
            <a:bodyPr/>
            <a:lstStyle/>
            <a:p>
              <a:endParaRPr lang="en-US"/>
            </a:p>
          </p:txBody>
        </p:sp>
      </p:grpSp>
      <p:grpSp>
        <p:nvGrpSpPr>
          <p:cNvPr id="57" name="Group 56">
            <a:extLst>
              <a:ext uri="{FF2B5EF4-FFF2-40B4-BE49-F238E27FC236}">
                <a16:creationId xmlns:a16="http://schemas.microsoft.com/office/drawing/2014/main" id="{1D56A4CE-A3F4-4CFF-9A65-C029AC17B7C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p:grpSpPr>
        <p:sp>
          <p:nvSpPr>
            <p:cNvPr id="58" name="Freeform 27">
              <a:extLst>
                <a:ext uri="{FF2B5EF4-FFF2-40B4-BE49-F238E27FC236}">
                  <a16:creationId xmlns:a16="http://schemas.microsoft.com/office/drawing/2014/main" id="{DF669161-0B30-4C76-96BF-962027487D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txBody>
            <a:bodyPr/>
            <a:lstStyle/>
            <a:p>
              <a:endParaRPr lang="en-US"/>
            </a:p>
          </p:txBody>
        </p:sp>
        <p:sp>
          <p:nvSpPr>
            <p:cNvPr id="59" name="Freeform 28">
              <a:extLst>
                <a:ext uri="{FF2B5EF4-FFF2-40B4-BE49-F238E27FC236}">
                  <a16:creationId xmlns:a16="http://schemas.microsoft.com/office/drawing/2014/main" id="{A5232353-CF7C-44DD-8BEE-1C8FF54CDD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txBody>
            <a:bodyPr/>
            <a:lstStyle/>
            <a:p>
              <a:endParaRPr lang="en-US"/>
            </a:p>
          </p:txBody>
        </p:sp>
        <p:sp>
          <p:nvSpPr>
            <p:cNvPr id="60" name="Freeform 29">
              <a:extLst>
                <a:ext uri="{FF2B5EF4-FFF2-40B4-BE49-F238E27FC236}">
                  <a16:creationId xmlns:a16="http://schemas.microsoft.com/office/drawing/2014/main" id="{AEA6CAE2-8741-4E88-A632-69C2B2EC58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txBody>
            <a:bodyPr/>
            <a:lstStyle/>
            <a:p>
              <a:endParaRPr lang="en-US"/>
            </a:p>
          </p:txBody>
        </p:sp>
        <p:sp>
          <p:nvSpPr>
            <p:cNvPr id="61" name="Freeform 30">
              <a:extLst>
                <a:ext uri="{FF2B5EF4-FFF2-40B4-BE49-F238E27FC236}">
                  <a16:creationId xmlns:a16="http://schemas.microsoft.com/office/drawing/2014/main" id="{014AC37D-4388-4AE6-9D4D-CCD99A608C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txBody>
            <a:bodyPr/>
            <a:lstStyle/>
            <a:p>
              <a:endParaRPr lang="en-US"/>
            </a:p>
          </p:txBody>
        </p:sp>
        <p:sp>
          <p:nvSpPr>
            <p:cNvPr id="62" name="Freeform 31">
              <a:extLst>
                <a:ext uri="{FF2B5EF4-FFF2-40B4-BE49-F238E27FC236}">
                  <a16:creationId xmlns:a16="http://schemas.microsoft.com/office/drawing/2014/main" id="{7FE084B0-333E-4F7C-83F1-F7D132527D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txBody>
            <a:bodyPr/>
            <a:lstStyle/>
            <a:p>
              <a:endParaRPr lang="en-US"/>
            </a:p>
          </p:txBody>
        </p:sp>
        <p:sp>
          <p:nvSpPr>
            <p:cNvPr id="63" name="Freeform 32">
              <a:extLst>
                <a:ext uri="{FF2B5EF4-FFF2-40B4-BE49-F238E27FC236}">
                  <a16:creationId xmlns:a16="http://schemas.microsoft.com/office/drawing/2014/main" id="{FDCFCB98-2E3A-4227-823C-80489BB284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txBody>
            <a:bodyPr/>
            <a:lstStyle/>
            <a:p>
              <a:endParaRPr lang="en-US"/>
            </a:p>
          </p:txBody>
        </p:sp>
        <p:sp>
          <p:nvSpPr>
            <p:cNvPr id="64" name="Freeform 33">
              <a:extLst>
                <a:ext uri="{FF2B5EF4-FFF2-40B4-BE49-F238E27FC236}">
                  <a16:creationId xmlns:a16="http://schemas.microsoft.com/office/drawing/2014/main" id="{252F94DE-A6A3-4463-BE05-34281F1C87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txBody>
            <a:bodyPr/>
            <a:lstStyle/>
            <a:p>
              <a:endParaRPr lang="en-US"/>
            </a:p>
          </p:txBody>
        </p:sp>
        <p:sp>
          <p:nvSpPr>
            <p:cNvPr id="65" name="Freeform 34">
              <a:extLst>
                <a:ext uri="{FF2B5EF4-FFF2-40B4-BE49-F238E27FC236}">
                  <a16:creationId xmlns:a16="http://schemas.microsoft.com/office/drawing/2014/main" id="{16EA21FA-886F-43CF-9D44-C1342F3055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txBody>
            <a:bodyPr/>
            <a:lstStyle/>
            <a:p>
              <a:endParaRPr lang="en-US"/>
            </a:p>
          </p:txBody>
        </p:sp>
        <p:sp>
          <p:nvSpPr>
            <p:cNvPr id="66" name="Freeform 35">
              <a:extLst>
                <a:ext uri="{FF2B5EF4-FFF2-40B4-BE49-F238E27FC236}">
                  <a16:creationId xmlns:a16="http://schemas.microsoft.com/office/drawing/2014/main" id="{88C821A5-BCF7-47FE-894F-0ADC5FDB28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txBody>
            <a:bodyPr/>
            <a:lstStyle/>
            <a:p>
              <a:endParaRPr lang="en-US"/>
            </a:p>
          </p:txBody>
        </p:sp>
        <p:sp>
          <p:nvSpPr>
            <p:cNvPr id="67" name="Freeform 36">
              <a:extLst>
                <a:ext uri="{FF2B5EF4-FFF2-40B4-BE49-F238E27FC236}">
                  <a16:creationId xmlns:a16="http://schemas.microsoft.com/office/drawing/2014/main" id="{F8337ECE-206A-472E-AFC4-0F230C91E8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txBody>
            <a:bodyPr/>
            <a:lstStyle/>
            <a:p>
              <a:endParaRPr lang="en-US"/>
            </a:p>
          </p:txBody>
        </p:sp>
        <p:sp>
          <p:nvSpPr>
            <p:cNvPr id="68" name="Freeform 37">
              <a:extLst>
                <a:ext uri="{FF2B5EF4-FFF2-40B4-BE49-F238E27FC236}">
                  <a16:creationId xmlns:a16="http://schemas.microsoft.com/office/drawing/2014/main" id="{90BB2EC4-D043-4B43-87E7-723A787EE8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txBody>
            <a:bodyPr/>
            <a:lstStyle/>
            <a:p>
              <a:endParaRPr lang="en-US"/>
            </a:p>
          </p:txBody>
        </p:sp>
        <p:sp>
          <p:nvSpPr>
            <p:cNvPr id="69" name="Freeform 38">
              <a:extLst>
                <a:ext uri="{FF2B5EF4-FFF2-40B4-BE49-F238E27FC236}">
                  <a16:creationId xmlns:a16="http://schemas.microsoft.com/office/drawing/2014/main" id="{04013015-AF71-47BC-BE4D-ED9EFA24FF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txBody>
            <a:bodyPr/>
            <a:lstStyle/>
            <a:p>
              <a:endParaRPr lang="en-US"/>
            </a:p>
          </p:txBody>
        </p:sp>
      </p:grpSp>
      <p:sp>
        <p:nvSpPr>
          <p:cNvPr id="71" name="Rectangle 70">
            <a:extLst>
              <a:ext uri="{FF2B5EF4-FFF2-40B4-BE49-F238E27FC236}">
                <a16:creationId xmlns:a16="http://schemas.microsoft.com/office/drawing/2014/main" id="{71B30B18-D920-4E3E-B931-1F310244C1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73" name="Freeform 11">
            <a:extLst>
              <a:ext uri="{FF2B5EF4-FFF2-40B4-BE49-F238E27FC236}">
                <a16:creationId xmlns:a16="http://schemas.microsoft.com/office/drawing/2014/main" id="{C70EF50A-66E6-460A-8AF9-47A10D0D99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p>
            <a:endParaRPr lang="en-US"/>
          </a:p>
        </p:txBody>
      </p:sp>
      <p:sp>
        <p:nvSpPr>
          <p:cNvPr id="75" name="Freeform 11">
            <a:extLst>
              <a:ext uri="{FF2B5EF4-FFF2-40B4-BE49-F238E27FC236}">
                <a16:creationId xmlns:a16="http://schemas.microsoft.com/office/drawing/2014/main" id="{54EEEBD9-D37D-42B9-BE64-2C102B1D6E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p>
            <a:endParaRPr lang="en-US"/>
          </a:p>
        </p:txBody>
      </p:sp>
      <p:sp>
        <p:nvSpPr>
          <p:cNvPr id="77" name="Rectangle 76">
            <a:extLst>
              <a:ext uri="{FF2B5EF4-FFF2-40B4-BE49-F238E27FC236}">
                <a16:creationId xmlns:a16="http://schemas.microsoft.com/office/drawing/2014/main" id="{A2F47212-081A-4E41-8623-C5BD41ADDC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89211" y="643467"/>
            <a:ext cx="8959322" cy="5571066"/>
          </a:xfrm>
          <a:prstGeom prst="rect">
            <a:avLst/>
          </a:prstGeom>
          <a:solidFill>
            <a:srgbClr val="FFFFFF"/>
          </a:solidFill>
          <a:ln w="1270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عنوان فرعي 2">
            <a:extLst>
              <a:ext uri="{FF2B5EF4-FFF2-40B4-BE49-F238E27FC236}">
                <a16:creationId xmlns:a16="http://schemas.microsoft.com/office/drawing/2014/main" id="{366CDED3-B2E0-424B-8E56-DA7D818C1AEE}"/>
              </a:ext>
            </a:extLst>
          </p:cNvPr>
          <p:cNvSpPr txBox="1">
            <a:spLocks/>
          </p:cNvSpPr>
          <p:nvPr/>
        </p:nvSpPr>
        <p:spPr>
          <a:xfrm>
            <a:off x="2468502" y="383673"/>
            <a:ext cx="5109248" cy="519588"/>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0" indent="0" algn="ctr" defTabSz="457200" rtl="1" eaLnBrk="1" latinLnBrk="0" hangingPunct="1">
              <a:spcBef>
                <a:spcPct val="20000"/>
              </a:spcBef>
              <a:spcAft>
                <a:spcPts val="600"/>
              </a:spcAft>
              <a:buClr>
                <a:schemeClr val="tx2"/>
              </a:buClr>
              <a:buSzPct val="70000"/>
              <a:buFont typeface="Wingdings 2" charset="2"/>
              <a:buNone/>
              <a:defRPr sz="2000" kern="1200">
                <a:ln>
                  <a:solidFill>
                    <a:schemeClr val="bg1">
                      <a:lumMod val="75000"/>
                      <a:lumOff val="25000"/>
                      <a:alpha val="10000"/>
                    </a:schemeClr>
                  </a:solidFill>
                </a:ln>
                <a:solidFill>
                  <a:schemeClr val="tx1"/>
                </a:solidFill>
                <a:effectLst>
                  <a:outerShdw blurRad="9525" dist="25400" dir="14640000" algn="tl" rotWithShape="0">
                    <a:schemeClr val="bg1">
                      <a:alpha val="30000"/>
                    </a:schemeClr>
                  </a:outerShdw>
                </a:effectLst>
                <a:latin typeface="+mn-lt"/>
                <a:ea typeface="+mn-ea"/>
                <a:cs typeface="+mn-cs"/>
              </a:defRPr>
            </a:lvl1pPr>
            <a:lvl2pPr marL="457200" indent="0" algn="ctr" defTabSz="457200" rtl="1" eaLnBrk="1" latinLnBrk="0" hangingPunct="1">
              <a:spcBef>
                <a:spcPct val="20000"/>
              </a:spcBef>
              <a:spcAft>
                <a:spcPts val="600"/>
              </a:spcAft>
              <a:buClr>
                <a:schemeClr val="tx2"/>
              </a:buClr>
              <a:buSzPct val="70000"/>
              <a:buFont typeface="Wingdings 2" charset="2"/>
              <a:buNone/>
              <a:defRPr sz="18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2pPr>
            <a:lvl3pPr marL="914400" indent="0" algn="ctr" defTabSz="457200" rtl="1" eaLnBrk="1" latinLnBrk="0" hangingPunct="1">
              <a:spcBef>
                <a:spcPct val="20000"/>
              </a:spcBef>
              <a:spcAft>
                <a:spcPts val="600"/>
              </a:spcAft>
              <a:buClr>
                <a:schemeClr val="tx2"/>
              </a:buClr>
              <a:buSzPct val="70000"/>
              <a:buFont typeface="Wingdings 2" charset="2"/>
              <a:buNone/>
              <a:defRPr sz="16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3pPr>
            <a:lvl4pPr marL="1371600" indent="0" algn="ctr" defTabSz="457200" rtl="1"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4pPr>
            <a:lvl5pPr marL="1828800" indent="0" algn="ctr" defTabSz="457200" rtl="1"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5pPr>
            <a:lvl6pPr marL="2286000" indent="0" algn="ctr" defTabSz="457200" rtl="1"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6pPr>
            <a:lvl7pPr marL="2743200" indent="0" algn="ctr" defTabSz="457200" rtl="1"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7pPr>
            <a:lvl8pPr marL="3200400" indent="0" algn="ctr" defTabSz="457200" rtl="1"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8pPr>
            <a:lvl9pPr marL="3657600" indent="0" algn="ctr" defTabSz="457200" rtl="1"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9pPr>
          </a:lstStyle>
          <a:p>
            <a:pPr algn="l" rtl="0"/>
            <a:r>
              <a:rPr lang="en-US" sz="1200" b="1" dirty="0"/>
              <a:t>Buy/Rent/Get for free an available book | Search for a book</a:t>
            </a:r>
            <a:endParaRPr lang="ar-SA" sz="1200" dirty="0">
              <a:solidFill>
                <a:srgbClr val="C00000"/>
              </a:solidFill>
            </a:endParaRPr>
          </a:p>
        </p:txBody>
      </p:sp>
      <p:sp>
        <p:nvSpPr>
          <p:cNvPr id="4" name="Slide Number Placeholder 3">
            <a:extLst>
              <a:ext uri="{FF2B5EF4-FFF2-40B4-BE49-F238E27FC236}">
                <a16:creationId xmlns:a16="http://schemas.microsoft.com/office/drawing/2014/main" id="{63496923-6297-4D8E-B3A6-C9D867C556DC}"/>
              </a:ext>
            </a:extLst>
          </p:cNvPr>
          <p:cNvSpPr>
            <a:spLocks noGrp="1"/>
          </p:cNvSpPr>
          <p:nvPr>
            <p:ph type="sldNum" sz="quarter" idx="12"/>
          </p:nvPr>
        </p:nvSpPr>
        <p:spPr/>
        <p:txBody>
          <a:bodyPr/>
          <a:lstStyle/>
          <a:p>
            <a:fld id="{3A5BB7F2-445A-40CB-BB93-2B2228B503CB}" type="slidenum">
              <a:rPr lang="en-US" smtClean="0"/>
              <a:t>37</a:t>
            </a:fld>
            <a:endParaRPr lang="en-US"/>
          </a:p>
        </p:txBody>
      </p:sp>
      <p:pic>
        <p:nvPicPr>
          <p:cNvPr id="36" name="صورة 35">
            <a:extLst>
              <a:ext uri="{FF2B5EF4-FFF2-40B4-BE49-F238E27FC236}">
                <a16:creationId xmlns:a16="http://schemas.microsoft.com/office/drawing/2014/main" id="{733DC0E0-FFEC-AD69-31F9-56365ACCE07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958997" y="807136"/>
            <a:ext cx="2560320" cy="5350005"/>
          </a:xfrm>
          <a:prstGeom prst="rect">
            <a:avLst/>
          </a:prstGeom>
          <a:noFill/>
          <a:ln>
            <a:noFill/>
          </a:ln>
        </p:spPr>
      </p:pic>
      <p:pic>
        <p:nvPicPr>
          <p:cNvPr id="38" name="صورة 37">
            <a:extLst>
              <a:ext uri="{FF2B5EF4-FFF2-40B4-BE49-F238E27FC236}">
                <a16:creationId xmlns:a16="http://schemas.microsoft.com/office/drawing/2014/main" id="{08BBEBED-2AC1-D7F4-683C-B59780F3116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792189" y="807135"/>
            <a:ext cx="2560320" cy="5350005"/>
          </a:xfrm>
          <a:prstGeom prst="rect">
            <a:avLst/>
          </a:prstGeom>
          <a:noFill/>
          <a:ln>
            <a:noFill/>
          </a:ln>
        </p:spPr>
      </p:pic>
      <p:pic>
        <p:nvPicPr>
          <p:cNvPr id="39" name="صورة 38">
            <a:extLst>
              <a:ext uri="{FF2B5EF4-FFF2-40B4-BE49-F238E27FC236}">
                <a16:creationId xmlns:a16="http://schemas.microsoft.com/office/drawing/2014/main" id="{3842EB15-A938-553C-7F45-99B92FD48120}"/>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8625381" y="787782"/>
            <a:ext cx="2560320" cy="5351187"/>
          </a:xfrm>
          <a:prstGeom prst="rect">
            <a:avLst/>
          </a:prstGeom>
          <a:noFill/>
          <a:ln>
            <a:noFill/>
          </a:ln>
        </p:spPr>
      </p:pic>
    </p:spTree>
    <p:extLst>
      <p:ext uri="{BB962C8B-B14F-4D97-AF65-F5344CB8AC3E}">
        <p14:creationId xmlns:p14="http://schemas.microsoft.com/office/powerpoint/2010/main" val="48323106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gradFill rotWithShape="1">
          <a:gsLst>
            <a:gs pos="8000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43" name="Group 42">
            <a:extLst>
              <a:ext uri="{FF2B5EF4-FFF2-40B4-BE49-F238E27FC236}">
                <a16:creationId xmlns:a16="http://schemas.microsoft.com/office/drawing/2014/main" id="{259C671B-1B22-4141-A9C0-2E7941FDA7C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44" name="Freeform 11">
              <a:extLst>
                <a:ext uri="{FF2B5EF4-FFF2-40B4-BE49-F238E27FC236}">
                  <a16:creationId xmlns:a16="http://schemas.microsoft.com/office/drawing/2014/main" id="{7B2F5A4B-FA0F-4625-82F7-1D3F11281B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txBody>
            <a:bodyPr/>
            <a:lstStyle/>
            <a:p>
              <a:endParaRPr lang="en-US"/>
            </a:p>
          </p:txBody>
        </p:sp>
        <p:sp>
          <p:nvSpPr>
            <p:cNvPr id="45" name="Freeform 12">
              <a:extLst>
                <a:ext uri="{FF2B5EF4-FFF2-40B4-BE49-F238E27FC236}">
                  <a16:creationId xmlns:a16="http://schemas.microsoft.com/office/drawing/2014/main" id="{9ACB0BAE-722F-4C91-8C2A-44EF768E83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txBody>
            <a:bodyPr/>
            <a:lstStyle/>
            <a:p>
              <a:endParaRPr lang="en-US"/>
            </a:p>
          </p:txBody>
        </p:sp>
        <p:sp>
          <p:nvSpPr>
            <p:cNvPr id="46" name="Freeform 13">
              <a:extLst>
                <a:ext uri="{FF2B5EF4-FFF2-40B4-BE49-F238E27FC236}">
                  <a16:creationId xmlns:a16="http://schemas.microsoft.com/office/drawing/2014/main" id="{C3AC4D9F-59AC-421A-9FF3-C936CEC439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txBody>
            <a:bodyPr/>
            <a:lstStyle/>
            <a:p>
              <a:endParaRPr lang="en-US"/>
            </a:p>
          </p:txBody>
        </p:sp>
        <p:sp>
          <p:nvSpPr>
            <p:cNvPr id="47" name="Freeform 14">
              <a:extLst>
                <a:ext uri="{FF2B5EF4-FFF2-40B4-BE49-F238E27FC236}">
                  <a16:creationId xmlns:a16="http://schemas.microsoft.com/office/drawing/2014/main" id="{797BCE03-677D-4D65-A4D1-1FD721DD5D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txBody>
            <a:bodyPr/>
            <a:lstStyle/>
            <a:p>
              <a:endParaRPr lang="en-US"/>
            </a:p>
          </p:txBody>
        </p:sp>
        <p:sp>
          <p:nvSpPr>
            <p:cNvPr id="48" name="Freeform 15">
              <a:extLst>
                <a:ext uri="{FF2B5EF4-FFF2-40B4-BE49-F238E27FC236}">
                  <a16:creationId xmlns:a16="http://schemas.microsoft.com/office/drawing/2014/main" id="{D007E5D0-0B4E-4094-988C-9917146C2D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txBody>
            <a:bodyPr/>
            <a:lstStyle/>
            <a:p>
              <a:endParaRPr lang="en-US"/>
            </a:p>
          </p:txBody>
        </p:sp>
        <p:sp>
          <p:nvSpPr>
            <p:cNvPr id="49" name="Freeform 16">
              <a:extLst>
                <a:ext uri="{FF2B5EF4-FFF2-40B4-BE49-F238E27FC236}">
                  <a16:creationId xmlns:a16="http://schemas.microsoft.com/office/drawing/2014/main" id="{024DB804-C06B-4A0A-AC43-6BCCB7D760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txBody>
            <a:bodyPr/>
            <a:lstStyle/>
            <a:p>
              <a:endParaRPr lang="en-US"/>
            </a:p>
          </p:txBody>
        </p:sp>
        <p:sp>
          <p:nvSpPr>
            <p:cNvPr id="50" name="Freeform 17">
              <a:extLst>
                <a:ext uri="{FF2B5EF4-FFF2-40B4-BE49-F238E27FC236}">
                  <a16:creationId xmlns:a16="http://schemas.microsoft.com/office/drawing/2014/main" id="{B51DC17A-305E-486E-A527-5E8068E9EF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txBody>
            <a:bodyPr/>
            <a:lstStyle/>
            <a:p>
              <a:endParaRPr lang="en-US"/>
            </a:p>
          </p:txBody>
        </p:sp>
        <p:sp>
          <p:nvSpPr>
            <p:cNvPr id="51" name="Freeform 18">
              <a:extLst>
                <a:ext uri="{FF2B5EF4-FFF2-40B4-BE49-F238E27FC236}">
                  <a16:creationId xmlns:a16="http://schemas.microsoft.com/office/drawing/2014/main" id="{B6CCA716-6D46-4523-BF96-FF1B0C5464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txBody>
            <a:bodyPr/>
            <a:lstStyle/>
            <a:p>
              <a:endParaRPr lang="en-US"/>
            </a:p>
          </p:txBody>
        </p:sp>
        <p:sp>
          <p:nvSpPr>
            <p:cNvPr id="52" name="Freeform 19">
              <a:extLst>
                <a:ext uri="{FF2B5EF4-FFF2-40B4-BE49-F238E27FC236}">
                  <a16:creationId xmlns:a16="http://schemas.microsoft.com/office/drawing/2014/main" id="{E632B09A-D30C-4268-B28B-ACD6127630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txBody>
            <a:bodyPr/>
            <a:lstStyle/>
            <a:p>
              <a:endParaRPr lang="en-US"/>
            </a:p>
          </p:txBody>
        </p:sp>
        <p:sp>
          <p:nvSpPr>
            <p:cNvPr id="53" name="Freeform 20">
              <a:extLst>
                <a:ext uri="{FF2B5EF4-FFF2-40B4-BE49-F238E27FC236}">
                  <a16:creationId xmlns:a16="http://schemas.microsoft.com/office/drawing/2014/main" id="{5FC839A4-228B-4EC0-8AF4-D8E38ECE67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txBody>
            <a:bodyPr/>
            <a:lstStyle/>
            <a:p>
              <a:endParaRPr lang="en-US"/>
            </a:p>
          </p:txBody>
        </p:sp>
        <p:sp>
          <p:nvSpPr>
            <p:cNvPr id="54" name="Freeform 21">
              <a:extLst>
                <a:ext uri="{FF2B5EF4-FFF2-40B4-BE49-F238E27FC236}">
                  <a16:creationId xmlns:a16="http://schemas.microsoft.com/office/drawing/2014/main" id="{A8FFB1A1-5BB5-4551-87CD-F3365E6FE9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txBody>
            <a:bodyPr/>
            <a:lstStyle/>
            <a:p>
              <a:endParaRPr lang="en-US"/>
            </a:p>
          </p:txBody>
        </p:sp>
        <p:sp>
          <p:nvSpPr>
            <p:cNvPr id="55" name="Freeform 22">
              <a:extLst>
                <a:ext uri="{FF2B5EF4-FFF2-40B4-BE49-F238E27FC236}">
                  <a16:creationId xmlns:a16="http://schemas.microsoft.com/office/drawing/2014/main" id="{D05AF173-8E70-41FA-9254-DF9AC3DDA2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txBody>
            <a:bodyPr/>
            <a:lstStyle/>
            <a:p>
              <a:endParaRPr lang="en-US"/>
            </a:p>
          </p:txBody>
        </p:sp>
      </p:grpSp>
      <p:grpSp>
        <p:nvGrpSpPr>
          <p:cNvPr id="57" name="Group 56">
            <a:extLst>
              <a:ext uri="{FF2B5EF4-FFF2-40B4-BE49-F238E27FC236}">
                <a16:creationId xmlns:a16="http://schemas.microsoft.com/office/drawing/2014/main" id="{1D56A4CE-A3F4-4CFF-9A65-C029AC17B7C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p:grpSpPr>
        <p:sp>
          <p:nvSpPr>
            <p:cNvPr id="58" name="Freeform 27">
              <a:extLst>
                <a:ext uri="{FF2B5EF4-FFF2-40B4-BE49-F238E27FC236}">
                  <a16:creationId xmlns:a16="http://schemas.microsoft.com/office/drawing/2014/main" id="{DF669161-0B30-4C76-96BF-962027487D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txBody>
            <a:bodyPr/>
            <a:lstStyle/>
            <a:p>
              <a:endParaRPr lang="en-US"/>
            </a:p>
          </p:txBody>
        </p:sp>
        <p:sp>
          <p:nvSpPr>
            <p:cNvPr id="59" name="Freeform 28">
              <a:extLst>
                <a:ext uri="{FF2B5EF4-FFF2-40B4-BE49-F238E27FC236}">
                  <a16:creationId xmlns:a16="http://schemas.microsoft.com/office/drawing/2014/main" id="{A5232353-CF7C-44DD-8BEE-1C8FF54CDD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txBody>
            <a:bodyPr/>
            <a:lstStyle/>
            <a:p>
              <a:endParaRPr lang="en-US"/>
            </a:p>
          </p:txBody>
        </p:sp>
        <p:sp>
          <p:nvSpPr>
            <p:cNvPr id="60" name="Freeform 29">
              <a:extLst>
                <a:ext uri="{FF2B5EF4-FFF2-40B4-BE49-F238E27FC236}">
                  <a16:creationId xmlns:a16="http://schemas.microsoft.com/office/drawing/2014/main" id="{AEA6CAE2-8741-4E88-A632-69C2B2EC58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txBody>
            <a:bodyPr/>
            <a:lstStyle/>
            <a:p>
              <a:endParaRPr lang="en-US"/>
            </a:p>
          </p:txBody>
        </p:sp>
        <p:sp>
          <p:nvSpPr>
            <p:cNvPr id="61" name="Freeform 30">
              <a:extLst>
                <a:ext uri="{FF2B5EF4-FFF2-40B4-BE49-F238E27FC236}">
                  <a16:creationId xmlns:a16="http://schemas.microsoft.com/office/drawing/2014/main" id="{014AC37D-4388-4AE6-9D4D-CCD99A608C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txBody>
            <a:bodyPr/>
            <a:lstStyle/>
            <a:p>
              <a:endParaRPr lang="en-US"/>
            </a:p>
          </p:txBody>
        </p:sp>
        <p:sp>
          <p:nvSpPr>
            <p:cNvPr id="62" name="Freeform 31">
              <a:extLst>
                <a:ext uri="{FF2B5EF4-FFF2-40B4-BE49-F238E27FC236}">
                  <a16:creationId xmlns:a16="http://schemas.microsoft.com/office/drawing/2014/main" id="{7FE084B0-333E-4F7C-83F1-F7D132527D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txBody>
            <a:bodyPr/>
            <a:lstStyle/>
            <a:p>
              <a:endParaRPr lang="en-US"/>
            </a:p>
          </p:txBody>
        </p:sp>
        <p:sp>
          <p:nvSpPr>
            <p:cNvPr id="63" name="Freeform 32">
              <a:extLst>
                <a:ext uri="{FF2B5EF4-FFF2-40B4-BE49-F238E27FC236}">
                  <a16:creationId xmlns:a16="http://schemas.microsoft.com/office/drawing/2014/main" id="{FDCFCB98-2E3A-4227-823C-80489BB284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txBody>
            <a:bodyPr/>
            <a:lstStyle/>
            <a:p>
              <a:endParaRPr lang="en-US"/>
            </a:p>
          </p:txBody>
        </p:sp>
        <p:sp>
          <p:nvSpPr>
            <p:cNvPr id="64" name="Freeform 33">
              <a:extLst>
                <a:ext uri="{FF2B5EF4-FFF2-40B4-BE49-F238E27FC236}">
                  <a16:creationId xmlns:a16="http://schemas.microsoft.com/office/drawing/2014/main" id="{252F94DE-A6A3-4463-BE05-34281F1C87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txBody>
            <a:bodyPr/>
            <a:lstStyle/>
            <a:p>
              <a:endParaRPr lang="en-US"/>
            </a:p>
          </p:txBody>
        </p:sp>
        <p:sp>
          <p:nvSpPr>
            <p:cNvPr id="65" name="Freeform 34">
              <a:extLst>
                <a:ext uri="{FF2B5EF4-FFF2-40B4-BE49-F238E27FC236}">
                  <a16:creationId xmlns:a16="http://schemas.microsoft.com/office/drawing/2014/main" id="{16EA21FA-886F-43CF-9D44-C1342F3055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txBody>
            <a:bodyPr/>
            <a:lstStyle/>
            <a:p>
              <a:endParaRPr lang="en-US"/>
            </a:p>
          </p:txBody>
        </p:sp>
        <p:sp>
          <p:nvSpPr>
            <p:cNvPr id="66" name="Freeform 35">
              <a:extLst>
                <a:ext uri="{FF2B5EF4-FFF2-40B4-BE49-F238E27FC236}">
                  <a16:creationId xmlns:a16="http://schemas.microsoft.com/office/drawing/2014/main" id="{88C821A5-BCF7-47FE-894F-0ADC5FDB28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txBody>
            <a:bodyPr/>
            <a:lstStyle/>
            <a:p>
              <a:endParaRPr lang="en-US"/>
            </a:p>
          </p:txBody>
        </p:sp>
        <p:sp>
          <p:nvSpPr>
            <p:cNvPr id="67" name="Freeform 36">
              <a:extLst>
                <a:ext uri="{FF2B5EF4-FFF2-40B4-BE49-F238E27FC236}">
                  <a16:creationId xmlns:a16="http://schemas.microsoft.com/office/drawing/2014/main" id="{F8337ECE-206A-472E-AFC4-0F230C91E8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txBody>
            <a:bodyPr/>
            <a:lstStyle/>
            <a:p>
              <a:endParaRPr lang="en-US"/>
            </a:p>
          </p:txBody>
        </p:sp>
        <p:sp>
          <p:nvSpPr>
            <p:cNvPr id="68" name="Freeform 37">
              <a:extLst>
                <a:ext uri="{FF2B5EF4-FFF2-40B4-BE49-F238E27FC236}">
                  <a16:creationId xmlns:a16="http://schemas.microsoft.com/office/drawing/2014/main" id="{90BB2EC4-D043-4B43-87E7-723A787EE8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txBody>
            <a:bodyPr/>
            <a:lstStyle/>
            <a:p>
              <a:endParaRPr lang="en-US"/>
            </a:p>
          </p:txBody>
        </p:sp>
        <p:sp>
          <p:nvSpPr>
            <p:cNvPr id="69" name="Freeform 38">
              <a:extLst>
                <a:ext uri="{FF2B5EF4-FFF2-40B4-BE49-F238E27FC236}">
                  <a16:creationId xmlns:a16="http://schemas.microsoft.com/office/drawing/2014/main" id="{04013015-AF71-47BC-BE4D-ED9EFA24FF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txBody>
            <a:bodyPr/>
            <a:lstStyle/>
            <a:p>
              <a:endParaRPr lang="en-US"/>
            </a:p>
          </p:txBody>
        </p:sp>
      </p:grpSp>
      <p:sp>
        <p:nvSpPr>
          <p:cNvPr id="71" name="Rectangle 70">
            <a:extLst>
              <a:ext uri="{FF2B5EF4-FFF2-40B4-BE49-F238E27FC236}">
                <a16:creationId xmlns:a16="http://schemas.microsoft.com/office/drawing/2014/main" id="{71B30B18-D920-4E3E-B931-1F310244C1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73" name="Freeform 11">
            <a:extLst>
              <a:ext uri="{FF2B5EF4-FFF2-40B4-BE49-F238E27FC236}">
                <a16:creationId xmlns:a16="http://schemas.microsoft.com/office/drawing/2014/main" id="{C70EF50A-66E6-460A-8AF9-47A10D0D99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p>
            <a:endParaRPr lang="en-US"/>
          </a:p>
        </p:txBody>
      </p:sp>
      <p:sp>
        <p:nvSpPr>
          <p:cNvPr id="75" name="Freeform 11">
            <a:extLst>
              <a:ext uri="{FF2B5EF4-FFF2-40B4-BE49-F238E27FC236}">
                <a16:creationId xmlns:a16="http://schemas.microsoft.com/office/drawing/2014/main" id="{54EEEBD9-D37D-42B9-BE64-2C102B1D6E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p>
            <a:endParaRPr lang="en-US"/>
          </a:p>
        </p:txBody>
      </p:sp>
      <p:sp>
        <p:nvSpPr>
          <p:cNvPr id="77" name="Rectangle 76">
            <a:extLst>
              <a:ext uri="{FF2B5EF4-FFF2-40B4-BE49-F238E27FC236}">
                <a16:creationId xmlns:a16="http://schemas.microsoft.com/office/drawing/2014/main" id="{A2F47212-081A-4E41-8623-C5BD41ADDC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89211" y="643467"/>
            <a:ext cx="8959322" cy="5571066"/>
          </a:xfrm>
          <a:prstGeom prst="rect">
            <a:avLst/>
          </a:prstGeom>
          <a:solidFill>
            <a:srgbClr val="FFFFFF"/>
          </a:solidFill>
          <a:ln w="1270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عنوان فرعي 2">
            <a:extLst>
              <a:ext uri="{FF2B5EF4-FFF2-40B4-BE49-F238E27FC236}">
                <a16:creationId xmlns:a16="http://schemas.microsoft.com/office/drawing/2014/main" id="{366CDED3-B2E0-424B-8E56-DA7D818C1AEE}"/>
              </a:ext>
            </a:extLst>
          </p:cNvPr>
          <p:cNvSpPr txBox="1">
            <a:spLocks/>
          </p:cNvSpPr>
          <p:nvPr/>
        </p:nvSpPr>
        <p:spPr>
          <a:xfrm>
            <a:off x="2468502" y="383673"/>
            <a:ext cx="5109248" cy="519588"/>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0" indent="0" algn="ctr" defTabSz="457200" rtl="1" eaLnBrk="1" latinLnBrk="0" hangingPunct="1">
              <a:spcBef>
                <a:spcPct val="20000"/>
              </a:spcBef>
              <a:spcAft>
                <a:spcPts val="600"/>
              </a:spcAft>
              <a:buClr>
                <a:schemeClr val="tx2"/>
              </a:buClr>
              <a:buSzPct val="70000"/>
              <a:buFont typeface="Wingdings 2" charset="2"/>
              <a:buNone/>
              <a:defRPr sz="2000" kern="1200">
                <a:ln>
                  <a:solidFill>
                    <a:schemeClr val="bg1">
                      <a:lumMod val="75000"/>
                      <a:lumOff val="25000"/>
                      <a:alpha val="10000"/>
                    </a:schemeClr>
                  </a:solidFill>
                </a:ln>
                <a:solidFill>
                  <a:schemeClr val="tx1"/>
                </a:solidFill>
                <a:effectLst>
                  <a:outerShdw blurRad="9525" dist="25400" dir="14640000" algn="tl" rotWithShape="0">
                    <a:schemeClr val="bg1">
                      <a:alpha val="30000"/>
                    </a:schemeClr>
                  </a:outerShdw>
                </a:effectLst>
                <a:latin typeface="+mn-lt"/>
                <a:ea typeface="+mn-ea"/>
                <a:cs typeface="+mn-cs"/>
              </a:defRPr>
            </a:lvl1pPr>
            <a:lvl2pPr marL="457200" indent="0" algn="ctr" defTabSz="457200" rtl="1" eaLnBrk="1" latinLnBrk="0" hangingPunct="1">
              <a:spcBef>
                <a:spcPct val="20000"/>
              </a:spcBef>
              <a:spcAft>
                <a:spcPts val="600"/>
              </a:spcAft>
              <a:buClr>
                <a:schemeClr val="tx2"/>
              </a:buClr>
              <a:buSzPct val="70000"/>
              <a:buFont typeface="Wingdings 2" charset="2"/>
              <a:buNone/>
              <a:defRPr sz="18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2pPr>
            <a:lvl3pPr marL="914400" indent="0" algn="ctr" defTabSz="457200" rtl="1" eaLnBrk="1" latinLnBrk="0" hangingPunct="1">
              <a:spcBef>
                <a:spcPct val="20000"/>
              </a:spcBef>
              <a:spcAft>
                <a:spcPts val="600"/>
              </a:spcAft>
              <a:buClr>
                <a:schemeClr val="tx2"/>
              </a:buClr>
              <a:buSzPct val="70000"/>
              <a:buFont typeface="Wingdings 2" charset="2"/>
              <a:buNone/>
              <a:defRPr sz="16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3pPr>
            <a:lvl4pPr marL="1371600" indent="0" algn="ctr" defTabSz="457200" rtl="1"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4pPr>
            <a:lvl5pPr marL="1828800" indent="0" algn="ctr" defTabSz="457200" rtl="1"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5pPr>
            <a:lvl6pPr marL="2286000" indent="0" algn="ctr" defTabSz="457200" rtl="1"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6pPr>
            <a:lvl7pPr marL="2743200" indent="0" algn="ctr" defTabSz="457200" rtl="1"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7pPr>
            <a:lvl8pPr marL="3200400" indent="0" algn="ctr" defTabSz="457200" rtl="1"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8pPr>
            <a:lvl9pPr marL="3657600" indent="0" algn="ctr" defTabSz="457200" rtl="1"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9pPr>
          </a:lstStyle>
          <a:p>
            <a:pPr algn="l" rtl="0"/>
            <a:r>
              <a:rPr lang="en-US" sz="1200" b="1" dirty="0"/>
              <a:t>Search for a book</a:t>
            </a:r>
            <a:endParaRPr lang="ar-SA" sz="1200" dirty="0">
              <a:solidFill>
                <a:srgbClr val="C00000"/>
              </a:solidFill>
            </a:endParaRPr>
          </a:p>
        </p:txBody>
      </p:sp>
      <p:sp>
        <p:nvSpPr>
          <p:cNvPr id="4" name="Slide Number Placeholder 3">
            <a:extLst>
              <a:ext uri="{FF2B5EF4-FFF2-40B4-BE49-F238E27FC236}">
                <a16:creationId xmlns:a16="http://schemas.microsoft.com/office/drawing/2014/main" id="{63496923-6297-4D8E-B3A6-C9D867C556DC}"/>
              </a:ext>
            </a:extLst>
          </p:cNvPr>
          <p:cNvSpPr>
            <a:spLocks noGrp="1"/>
          </p:cNvSpPr>
          <p:nvPr>
            <p:ph type="sldNum" sz="quarter" idx="12"/>
          </p:nvPr>
        </p:nvSpPr>
        <p:spPr/>
        <p:txBody>
          <a:bodyPr/>
          <a:lstStyle/>
          <a:p>
            <a:fld id="{3A5BB7F2-445A-40CB-BB93-2B2228B503CB}" type="slidenum">
              <a:rPr lang="en-US" smtClean="0"/>
              <a:t>38</a:t>
            </a:fld>
            <a:endParaRPr lang="en-US"/>
          </a:p>
        </p:txBody>
      </p:sp>
      <p:pic>
        <p:nvPicPr>
          <p:cNvPr id="37" name="صورة 36" descr="صورة تحتوي على نص&#10;&#10;تم إنشاء الوصف تلقائياً">
            <a:extLst>
              <a:ext uri="{FF2B5EF4-FFF2-40B4-BE49-F238E27FC236}">
                <a16:creationId xmlns:a16="http://schemas.microsoft.com/office/drawing/2014/main" id="{A5E863BE-C931-E8FF-7F4A-14363290AC0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68748" y="716569"/>
            <a:ext cx="2560320" cy="5442766"/>
          </a:xfrm>
          <a:prstGeom prst="rect">
            <a:avLst/>
          </a:prstGeom>
          <a:noFill/>
          <a:ln>
            <a:noFill/>
          </a:ln>
          <a:effectLst/>
        </p:spPr>
      </p:pic>
      <p:pic>
        <p:nvPicPr>
          <p:cNvPr id="40" name="صورة 39" descr="صورة تحتوي على نص&#10;&#10;تم إنشاء الوصف تلقائياً">
            <a:extLst>
              <a:ext uri="{FF2B5EF4-FFF2-40B4-BE49-F238E27FC236}">
                <a16:creationId xmlns:a16="http://schemas.microsoft.com/office/drawing/2014/main" id="{13C290AF-8825-F116-B4D5-1893833CA040}"/>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904406" y="714375"/>
            <a:ext cx="2560320" cy="5442766"/>
          </a:xfrm>
          <a:prstGeom prst="rect">
            <a:avLst/>
          </a:prstGeom>
          <a:noFill/>
          <a:ln>
            <a:noFill/>
          </a:ln>
        </p:spPr>
      </p:pic>
    </p:spTree>
    <p:extLst>
      <p:ext uri="{BB962C8B-B14F-4D97-AF65-F5344CB8AC3E}">
        <p14:creationId xmlns:p14="http://schemas.microsoft.com/office/powerpoint/2010/main" val="322357539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gradFill rotWithShape="1">
          <a:gsLst>
            <a:gs pos="8000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43" name="Group 42">
            <a:extLst>
              <a:ext uri="{FF2B5EF4-FFF2-40B4-BE49-F238E27FC236}">
                <a16:creationId xmlns:a16="http://schemas.microsoft.com/office/drawing/2014/main" id="{259C671B-1B22-4141-A9C0-2E7941FDA7C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44" name="Freeform 11">
              <a:extLst>
                <a:ext uri="{FF2B5EF4-FFF2-40B4-BE49-F238E27FC236}">
                  <a16:creationId xmlns:a16="http://schemas.microsoft.com/office/drawing/2014/main" id="{7B2F5A4B-FA0F-4625-82F7-1D3F11281B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txBody>
            <a:bodyPr/>
            <a:lstStyle/>
            <a:p>
              <a:endParaRPr lang="en-US"/>
            </a:p>
          </p:txBody>
        </p:sp>
        <p:sp>
          <p:nvSpPr>
            <p:cNvPr id="45" name="Freeform 12">
              <a:extLst>
                <a:ext uri="{FF2B5EF4-FFF2-40B4-BE49-F238E27FC236}">
                  <a16:creationId xmlns:a16="http://schemas.microsoft.com/office/drawing/2014/main" id="{9ACB0BAE-722F-4C91-8C2A-44EF768E83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txBody>
            <a:bodyPr/>
            <a:lstStyle/>
            <a:p>
              <a:endParaRPr lang="en-US"/>
            </a:p>
          </p:txBody>
        </p:sp>
        <p:sp>
          <p:nvSpPr>
            <p:cNvPr id="46" name="Freeform 13">
              <a:extLst>
                <a:ext uri="{FF2B5EF4-FFF2-40B4-BE49-F238E27FC236}">
                  <a16:creationId xmlns:a16="http://schemas.microsoft.com/office/drawing/2014/main" id="{C3AC4D9F-59AC-421A-9FF3-C936CEC439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txBody>
            <a:bodyPr/>
            <a:lstStyle/>
            <a:p>
              <a:endParaRPr lang="en-US"/>
            </a:p>
          </p:txBody>
        </p:sp>
        <p:sp>
          <p:nvSpPr>
            <p:cNvPr id="47" name="Freeform 14">
              <a:extLst>
                <a:ext uri="{FF2B5EF4-FFF2-40B4-BE49-F238E27FC236}">
                  <a16:creationId xmlns:a16="http://schemas.microsoft.com/office/drawing/2014/main" id="{797BCE03-677D-4D65-A4D1-1FD721DD5D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txBody>
            <a:bodyPr/>
            <a:lstStyle/>
            <a:p>
              <a:endParaRPr lang="en-US"/>
            </a:p>
          </p:txBody>
        </p:sp>
        <p:sp>
          <p:nvSpPr>
            <p:cNvPr id="48" name="Freeform 15">
              <a:extLst>
                <a:ext uri="{FF2B5EF4-FFF2-40B4-BE49-F238E27FC236}">
                  <a16:creationId xmlns:a16="http://schemas.microsoft.com/office/drawing/2014/main" id="{D007E5D0-0B4E-4094-988C-9917146C2D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txBody>
            <a:bodyPr/>
            <a:lstStyle/>
            <a:p>
              <a:endParaRPr lang="en-US"/>
            </a:p>
          </p:txBody>
        </p:sp>
        <p:sp>
          <p:nvSpPr>
            <p:cNvPr id="49" name="Freeform 16">
              <a:extLst>
                <a:ext uri="{FF2B5EF4-FFF2-40B4-BE49-F238E27FC236}">
                  <a16:creationId xmlns:a16="http://schemas.microsoft.com/office/drawing/2014/main" id="{024DB804-C06B-4A0A-AC43-6BCCB7D760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txBody>
            <a:bodyPr/>
            <a:lstStyle/>
            <a:p>
              <a:endParaRPr lang="en-US"/>
            </a:p>
          </p:txBody>
        </p:sp>
        <p:sp>
          <p:nvSpPr>
            <p:cNvPr id="50" name="Freeform 17">
              <a:extLst>
                <a:ext uri="{FF2B5EF4-FFF2-40B4-BE49-F238E27FC236}">
                  <a16:creationId xmlns:a16="http://schemas.microsoft.com/office/drawing/2014/main" id="{B51DC17A-305E-486E-A527-5E8068E9EF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txBody>
            <a:bodyPr/>
            <a:lstStyle/>
            <a:p>
              <a:endParaRPr lang="en-US"/>
            </a:p>
          </p:txBody>
        </p:sp>
        <p:sp>
          <p:nvSpPr>
            <p:cNvPr id="51" name="Freeform 18">
              <a:extLst>
                <a:ext uri="{FF2B5EF4-FFF2-40B4-BE49-F238E27FC236}">
                  <a16:creationId xmlns:a16="http://schemas.microsoft.com/office/drawing/2014/main" id="{B6CCA716-6D46-4523-BF96-FF1B0C5464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txBody>
            <a:bodyPr/>
            <a:lstStyle/>
            <a:p>
              <a:endParaRPr lang="en-US"/>
            </a:p>
          </p:txBody>
        </p:sp>
        <p:sp>
          <p:nvSpPr>
            <p:cNvPr id="52" name="Freeform 19">
              <a:extLst>
                <a:ext uri="{FF2B5EF4-FFF2-40B4-BE49-F238E27FC236}">
                  <a16:creationId xmlns:a16="http://schemas.microsoft.com/office/drawing/2014/main" id="{E632B09A-D30C-4268-B28B-ACD6127630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txBody>
            <a:bodyPr/>
            <a:lstStyle/>
            <a:p>
              <a:endParaRPr lang="en-US"/>
            </a:p>
          </p:txBody>
        </p:sp>
        <p:sp>
          <p:nvSpPr>
            <p:cNvPr id="53" name="Freeform 20">
              <a:extLst>
                <a:ext uri="{FF2B5EF4-FFF2-40B4-BE49-F238E27FC236}">
                  <a16:creationId xmlns:a16="http://schemas.microsoft.com/office/drawing/2014/main" id="{5FC839A4-228B-4EC0-8AF4-D8E38ECE67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txBody>
            <a:bodyPr/>
            <a:lstStyle/>
            <a:p>
              <a:endParaRPr lang="en-US"/>
            </a:p>
          </p:txBody>
        </p:sp>
        <p:sp>
          <p:nvSpPr>
            <p:cNvPr id="54" name="Freeform 21">
              <a:extLst>
                <a:ext uri="{FF2B5EF4-FFF2-40B4-BE49-F238E27FC236}">
                  <a16:creationId xmlns:a16="http://schemas.microsoft.com/office/drawing/2014/main" id="{A8FFB1A1-5BB5-4551-87CD-F3365E6FE9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txBody>
            <a:bodyPr/>
            <a:lstStyle/>
            <a:p>
              <a:endParaRPr lang="en-US"/>
            </a:p>
          </p:txBody>
        </p:sp>
        <p:sp>
          <p:nvSpPr>
            <p:cNvPr id="55" name="Freeform 22">
              <a:extLst>
                <a:ext uri="{FF2B5EF4-FFF2-40B4-BE49-F238E27FC236}">
                  <a16:creationId xmlns:a16="http://schemas.microsoft.com/office/drawing/2014/main" id="{D05AF173-8E70-41FA-9254-DF9AC3DDA2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txBody>
            <a:bodyPr/>
            <a:lstStyle/>
            <a:p>
              <a:endParaRPr lang="en-US"/>
            </a:p>
          </p:txBody>
        </p:sp>
      </p:grpSp>
      <p:grpSp>
        <p:nvGrpSpPr>
          <p:cNvPr id="57" name="Group 56">
            <a:extLst>
              <a:ext uri="{FF2B5EF4-FFF2-40B4-BE49-F238E27FC236}">
                <a16:creationId xmlns:a16="http://schemas.microsoft.com/office/drawing/2014/main" id="{1D56A4CE-A3F4-4CFF-9A65-C029AC17B7C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p:grpSpPr>
        <p:sp>
          <p:nvSpPr>
            <p:cNvPr id="58" name="Freeform 27">
              <a:extLst>
                <a:ext uri="{FF2B5EF4-FFF2-40B4-BE49-F238E27FC236}">
                  <a16:creationId xmlns:a16="http://schemas.microsoft.com/office/drawing/2014/main" id="{DF669161-0B30-4C76-96BF-962027487D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txBody>
            <a:bodyPr/>
            <a:lstStyle/>
            <a:p>
              <a:endParaRPr lang="en-US"/>
            </a:p>
          </p:txBody>
        </p:sp>
        <p:sp>
          <p:nvSpPr>
            <p:cNvPr id="59" name="Freeform 28">
              <a:extLst>
                <a:ext uri="{FF2B5EF4-FFF2-40B4-BE49-F238E27FC236}">
                  <a16:creationId xmlns:a16="http://schemas.microsoft.com/office/drawing/2014/main" id="{A5232353-CF7C-44DD-8BEE-1C8FF54CDD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txBody>
            <a:bodyPr/>
            <a:lstStyle/>
            <a:p>
              <a:endParaRPr lang="en-US"/>
            </a:p>
          </p:txBody>
        </p:sp>
        <p:sp>
          <p:nvSpPr>
            <p:cNvPr id="60" name="Freeform 29">
              <a:extLst>
                <a:ext uri="{FF2B5EF4-FFF2-40B4-BE49-F238E27FC236}">
                  <a16:creationId xmlns:a16="http://schemas.microsoft.com/office/drawing/2014/main" id="{AEA6CAE2-8741-4E88-A632-69C2B2EC58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txBody>
            <a:bodyPr/>
            <a:lstStyle/>
            <a:p>
              <a:endParaRPr lang="en-US"/>
            </a:p>
          </p:txBody>
        </p:sp>
        <p:sp>
          <p:nvSpPr>
            <p:cNvPr id="61" name="Freeform 30">
              <a:extLst>
                <a:ext uri="{FF2B5EF4-FFF2-40B4-BE49-F238E27FC236}">
                  <a16:creationId xmlns:a16="http://schemas.microsoft.com/office/drawing/2014/main" id="{014AC37D-4388-4AE6-9D4D-CCD99A608C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txBody>
            <a:bodyPr/>
            <a:lstStyle/>
            <a:p>
              <a:endParaRPr lang="en-US"/>
            </a:p>
          </p:txBody>
        </p:sp>
        <p:sp>
          <p:nvSpPr>
            <p:cNvPr id="62" name="Freeform 31">
              <a:extLst>
                <a:ext uri="{FF2B5EF4-FFF2-40B4-BE49-F238E27FC236}">
                  <a16:creationId xmlns:a16="http://schemas.microsoft.com/office/drawing/2014/main" id="{7FE084B0-333E-4F7C-83F1-F7D132527D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txBody>
            <a:bodyPr/>
            <a:lstStyle/>
            <a:p>
              <a:endParaRPr lang="en-US"/>
            </a:p>
          </p:txBody>
        </p:sp>
        <p:sp>
          <p:nvSpPr>
            <p:cNvPr id="63" name="Freeform 32">
              <a:extLst>
                <a:ext uri="{FF2B5EF4-FFF2-40B4-BE49-F238E27FC236}">
                  <a16:creationId xmlns:a16="http://schemas.microsoft.com/office/drawing/2014/main" id="{FDCFCB98-2E3A-4227-823C-80489BB284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txBody>
            <a:bodyPr/>
            <a:lstStyle/>
            <a:p>
              <a:endParaRPr lang="en-US"/>
            </a:p>
          </p:txBody>
        </p:sp>
        <p:sp>
          <p:nvSpPr>
            <p:cNvPr id="64" name="Freeform 33">
              <a:extLst>
                <a:ext uri="{FF2B5EF4-FFF2-40B4-BE49-F238E27FC236}">
                  <a16:creationId xmlns:a16="http://schemas.microsoft.com/office/drawing/2014/main" id="{252F94DE-A6A3-4463-BE05-34281F1C87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txBody>
            <a:bodyPr/>
            <a:lstStyle/>
            <a:p>
              <a:endParaRPr lang="en-US"/>
            </a:p>
          </p:txBody>
        </p:sp>
        <p:sp>
          <p:nvSpPr>
            <p:cNvPr id="65" name="Freeform 34">
              <a:extLst>
                <a:ext uri="{FF2B5EF4-FFF2-40B4-BE49-F238E27FC236}">
                  <a16:creationId xmlns:a16="http://schemas.microsoft.com/office/drawing/2014/main" id="{16EA21FA-886F-43CF-9D44-C1342F3055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txBody>
            <a:bodyPr/>
            <a:lstStyle/>
            <a:p>
              <a:endParaRPr lang="en-US"/>
            </a:p>
          </p:txBody>
        </p:sp>
        <p:sp>
          <p:nvSpPr>
            <p:cNvPr id="66" name="Freeform 35">
              <a:extLst>
                <a:ext uri="{FF2B5EF4-FFF2-40B4-BE49-F238E27FC236}">
                  <a16:creationId xmlns:a16="http://schemas.microsoft.com/office/drawing/2014/main" id="{88C821A5-BCF7-47FE-894F-0ADC5FDB28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txBody>
            <a:bodyPr/>
            <a:lstStyle/>
            <a:p>
              <a:endParaRPr lang="en-US"/>
            </a:p>
          </p:txBody>
        </p:sp>
        <p:sp>
          <p:nvSpPr>
            <p:cNvPr id="67" name="Freeform 36">
              <a:extLst>
                <a:ext uri="{FF2B5EF4-FFF2-40B4-BE49-F238E27FC236}">
                  <a16:creationId xmlns:a16="http://schemas.microsoft.com/office/drawing/2014/main" id="{F8337ECE-206A-472E-AFC4-0F230C91E8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txBody>
            <a:bodyPr/>
            <a:lstStyle/>
            <a:p>
              <a:endParaRPr lang="en-US"/>
            </a:p>
          </p:txBody>
        </p:sp>
        <p:sp>
          <p:nvSpPr>
            <p:cNvPr id="68" name="Freeform 37">
              <a:extLst>
                <a:ext uri="{FF2B5EF4-FFF2-40B4-BE49-F238E27FC236}">
                  <a16:creationId xmlns:a16="http://schemas.microsoft.com/office/drawing/2014/main" id="{90BB2EC4-D043-4B43-87E7-723A787EE8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txBody>
            <a:bodyPr/>
            <a:lstStyle/>
            <a:p>
              <a:endParaRPr lang="en-US"/>
            </a:p>
          </p:txBody>
        </p:sp>
        <p:sp>
          <p:nvSpPr>
            <p:cNvPr id="69" name="Freeform 38">
              <a:extLst>
                <a:ext uri="{FF2B5EF4-FFF2-40B4-BE49-F238E27FC236}">
                  <a16:creationId xmlns:a16="http://schemas.microsoft.com/office/drawing/2014/main" id="{04013015-AF71-47BC-BE4D-ED9EFA24FF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txBody>
            <a:bodyPr/>
            <a:lstStyle/>
            <a:p>
              <a:endParaRPr lang="en-US"/>
            </a:p>
          </p:txBody>
        </p:sp>
      </p:grpSp>
      <p:sp>
        <p:nvSpPr>
          <p:cNvPr id="71" name="Rectangle 70">
            <a:extLst>
              <a:ext uri="{FF2B5EF4-FFF2-40B4-BE49-F238E27FC236}">
                <a16:creationId xmlns:a16="http://schemas.microsoft.com/office/drawing/2014/main" id="{71B30B18-D920-4E3E-B931-1F310244C1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73" name="Freeform 11">
            <a:extLst>
              <a:ext uri="{FF2B5EF4-FFF2-40B4-BE49-F238E27FC236}">
                <a16:creationId xmlns:a16="http://schemas.microsoft.com/office/drawing/2014/main" id="{C70EF50A-66E6-460A-8AF9-47A10D0D99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p>
            <a:endParaRPr lang="en-US"/>
          </a:p>
        </p:txBody>
      </p:sp>
      <p:sp>
        <p:nvSpPr>
          <p:cNvPr id="75" name="Freeform 11">
            <a:extLst>
              <a:ext uri="{FF2B5EF4-FFF2-40B4-BE49-F238E27FC236}">
                <a16:creationId xmlns:a16="http://schemas.microsoft.com/office/drawing/2014/main" id="{54EEEBD9-D37D-42B9-BE64-2C102B1D6E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p>
            <a:endParaRPr lang="en-US"/>
          </a:p>
        </p:txBody>
      </p:sp>
      <p:sp>
        <p:nvSpPr>
          <p:cNvPr id="77" name="Rectangle 76">
            <a:extLst>
              <a:ext uri="{FF2B5EF4-FFF2-40B4-BE49-F238E27FC236}">
                <a16:creationId xmlns:a16="http://schemas.microsoft.com/office/drawing/2014/main" id="{A2F47212-081A-4E41-8623-C5BD41ADDC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89211" y="643467"/>
            <a:ext cx="8959322" cy="5571066"/>
          </a:xfrm>
          <a:prstGeom prst="rect">
            <a:avLst/>
          </a:prstGeom>
          <a:solidFill>
            <a:srgbClr val="FFFFFF"/>
          </a:solidFill>
          <a:ln w="1270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عنوان فرعي 2">
            <a:extLst>
              <a:ext uri="{FF2B5EF4-FFF2-40B4-BE49-F238E27FC236}">
                <a16:creationId xmlns:a16="http://schemas.microsoft.com/office/drawing/2014/main" id="{366CDED3-B2E0-424B-8E56-DA7D818C1AEE}"/>
              </a:ext>
            </a:extLst>
          </p:cNvPr>
          <p:cNvSpPr txBox="1">
            <a:spLocks/>
          </p:cNvSpPr>
          <p:nvPr/>
        </p:nvSpPr>
        <p:spPr>
          <a:xfrm>
            <a:off x="2468502" y="383673"/>
            <a:ext cx="5109248" cy="519588"/>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0" indent="0" algn="ctr" defTabSz="457200" rtl="1" eaLnBrk="1" latinLnBrk="0" hangingPunct="1">
              <a:spcBef>
                <a:spcPct val="20000"/>
              </a:spcBef>
              <a:spcAft>
                <a:spcPts val="600"/>
              </a:spcAft>
              <a:buClr>
                <a:schemeClr val="tx2"/>
              </a:buClr>
              <a:buSzPct val="70000"/>
              <a:buFont typeface="Wingdings 2" charset="2"/>
              <a:buNone/>
              <a:defRPr sz="2000" kern="1200">
                <a:ln>
                  <a:solidFill>
                    <a:schemeClr val="bg1">
                      <a:lumMod val="75000"/>
                      <a:lumOff val="25000"/>
                      <a:alpha val="10000"/>
                    </a:schemeClr>
                  </a:solidFill>
                </a:ln>
                <a:solidFill>
                  <a:schemeClr val="tx1"/>
                </a:solidFill>
                <a:effectLst>
                  <a:outerShdw blurRad="9525" dist="25400" dir="14640000" algn="tl" rotWithShape="0">
                    <a:schemeClr val="bg1">
                      <a:alpha val="30000"/>
                    </a:schemeClr>
                  </a:outerShdw>
                </a:effectLst>
                <a:latin typeface="+mn-lt"/>
                <a:ea typeface="+mn-ea"/>
                <a:cs typeface="+mn-cs"/>
              </a:defRPr>
            </a:lvl1pPr>
            <a:lvl2pPr marL="457200" indent="0" algn="ctr" defTabSz="457200" rtl="1" eaLnBrk="1" latinLnBrk="0" hangingPunct="1">
              <a:spcBef>
                <a:spcPct val="20000"/>
              </a:spcBef>
              <a:spcAft>
                <a:spcPts val="600"/>
              </a:spcAft>
              <a:buClr>
                <a:schemeClr val="tx2"/>
              </a:buClr>
              <a:buSzPct val="70000"/>
              <a:buFont typeface="Wingdings 2" charset="2"/>
              <a:buNone/>
              <a:defRPr sz="18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2pPr>
            <a:lvl3pPr marL="914400" indent="0" algn="ctr" defTabSz="457200" rtl="1" eaLnBrk="1" latinLnBrk="0" hangingPunct="1">
              <a:spcBef>
                <a:spcPct val="20000"/>
              </a:spcBef>
              <a:spcAft>
                <a:spcPts val="600"/>
              </a:spcAft>
              <a:buClr>
                <a:schemeClr val="tx2"/>
              </a:buClr>
              <a:buSzPct val="70000"/>
              <a:buFont typeface="Wingdings 2" charset="2"/>
              <a:buNone/>
              <a:defRPr sz="16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3pPr>
            <a:lvl4pPr marL="1371600" indent="0" algn="ctr" defTabSz="457200" rtl="1"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4pPr>
            <a:lvl5pPr marL="1828800" indent="0" algn="ctr" defTabSz="457200" rtl="1"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5pPr>
            <a:lvl6pPr marL="2286000" indent="0" algn="ctr" defTabSz="457200" rtl="1"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6pPr>
            <a:lvl7pPr marL="2743200" indent="0" algn="ctr" defTabSz="457200" rtl="1"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7pPr>
            <a:lvl8pPr marL="3200400" indent="0" algn="ctr" defTabSz="457200" rtl="1"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8pPr>
            <a:lvl9pPr marL="3657600" indent="0" algn="ctr" defTabSz="457200" rtl="1"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9pPr>
          </a:lstStyle>
          <a:p>
            <a:pPr algn="l" rtl="0"/>
            <a:r>
              <a:rPr lang="en-US" sz="1200" b="1" dirty="0"/>
              <a:t>Customer profile</a:t>
            </a:r>
            <a:endParaRPr lang="ar-SA" sz="1200" dirty="0">
              <a:solidFill>
                <a:srgbClr val="C00000"/>
              </a:solidFill>
            </a:endParaRPr>
          </a:p>
        </p:txBody>
      </p:sp>
      <p:sp>
        <p:nvSpPr>
          <p:cNvPr id="4" name="Slide Number Placeholder 3">
            <a:extLst>
              <a:ext uri="{FF2B5EF4-FFF2-40B4-BE49-F238E27FC236}">
                <a16:creationId xmlns:a16="http://schemas.microsoft.com/office/drawing/2014/main" id="{63496923-6297-4D8E-B3A6-C9D867C556DC}"/>
              </a:ext>
            </a:extLst>
          </p:cNvPr>
          <p:cNvSpPr>
            <a:spLocks noGrp="1"/>
          </p:cNvSpPr>
          <p:nvPr>
            <p:ph type="sldNum" sz="quarter" idx="12"/>
          </p:nvPr>
        </p:nvSpPr>
        <p:spPr/>
        <p:txBody>
          <a:bodyPr/>
          <a:lstStyle/>
          <a:p>
            <a:fld id="{3A5BB7F2-445A-40CB-BB93-2B2228B503CB}" type="slidenum">
              <a:rPr lang="en-US" smtClean="0"/>
              <a:t>39</a:t>
            </a:fld>
            <a:endParaRPr lang="en-US"/>
          </a:p>
        </p:txBody>
      </p:sp>
      <p:pic>
        <p:nvPicPr>
          <p:cNvPr id="36" name="صورة 35">
            <a:extLst>
              <a:ext uri="{FF2B5EF4-FFF2-40B4-BE49-F238E27FC236}">
                <a16:creationId xmlns:a16="http://schemas.microsoft.com/office/drawing/2014/main" id="{AC0DBBA5-3675-2CA4-AD8E-1EB1AA73C3C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788712" y="714375"/>
            <a:ext cx="2560320" cy="5442766"/>
          </a:xfrm>
          <a:prstGeom prst="rect">
            <a:avLst/>
          </a:prstGeom>
          <a:noFill/>
          <a:ln>
            <a:noFill/>
          </a:ln>
        </p:spPr>
      </p:pic>
    </p:spTree>
    <p:extLst>
      <p:ext uri="{BB962C8B-B14F-4D97-AF65-F5344CB8AC3E}">
        <p14:creationId xmlns:p14="http://schemas.microsoft.com/office/powerpoint/2010/main" val="22942068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8000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5" name="عنوان فرعي 2">
            <a:extLst>
              <a:ext uri="{FF2B5EF4-FFF2-40B4-BE49-F238E27FC236}">
                <a16:creationId xmlns:a16="http://schemas.microsoft.com/office/drawing/2014/main" id="{CD5BB549-249C-4824-9F3B-D1BB3B4BCBE7}"/>
              </a:ext>
            </a:extLst>
          </p:cNvPr>
          <p:cNvSpPr txBox="1">
            <a:spLocks/>
          </p:cNvSpPr>
          <p:nvPr/>
        </p:nvSpPr>
        <p:spPr>
          <a:xfrm>
            <a:off x="2779970" y="1586976"/>
            <a:ext cx="6099067" cy="519138"/>
          </a:xfrm>
          <a:prstGeom prst="rect">
            <a:avLst/>
          </a:prstGeom>
          <a:effectLst>
            <a:outerShdw blurRad="25400" dir="17880000">
              <a:srgbClr val="000000">
                <a:alpha val="46000"/>
              </a:srgbClr>
            </a:outerShdw>
          </a:effectLst>
        </p:spPr>
        <p:txBody>
          <a:bodyPr vert="horz" lIns="91440" tIns="45720" rIns="91440" bIns="45720" rtlCol="0" anchor="t">
            <a:noAutofit/>
          </a:bodyPr>
          <a:lstStyle>
            <a:lvl1pPr marL="0" indent="0" algn="ctr" defTabSz="457200" rtl="1" eaLnBrk="1" latinLnBrk="0" hangingPunct="1">
              <a:spcBef>
                <a:spcPct val="20000"/>
              </a:spcBef>
              <a:spcAft>
                <a:spcPts val="600"/>
              </a:spcAft>
              <a:buClr>
                <a:schemeClr val="tx2"/>
              </a:buClr>
              <a:buSzPct val="70000"/>
              <a:buFont typeface="Wingdings 2" charset="2"/>
              <a:buNone/>
              <a:defRPr sz="2000" kern="1200">
                <a:ln>
                  <a:solidFill>
                    <a:schemeClr val="bg1">
                      <a:lumMod val="75000"/>
                      <a:lumOff val="25000"/>
                      <a:alpha val="10000"/>
                    </a:schemeClr>
                  </a:solidFill>
                </a:ln>
                <a:solidFill>
                  <a:schemeClr val="tx1"/>
                </a:solidFill>
                <a:effectLst>
                  <a:outerShdw blurRad="9525" dist="25400" dir="14640000" algn="tl" rotWithShape="0">
                    <a:schemeClr val="bg1">
                      <a:alpha val="30000"/>
                    </a:schemeClr>
                  </a:outerShdw>
                </a:effectLst>
                <a:latin typeface="+mn-lt"/>
                <a:ea typeface="+mn-ea"/>
                <a:cs typeface="+mn-cs"/>
              </a:defRPr>
            </a:lvl1pPr>
            <a:lvl2pPr marL="457200" indent="0" algn="ctr" defTabSz="457200" rtl="1" eaLnBrk="1" latinLnBrk="0" hangingPunct="1">
              <a:spcBef>
                <a:spcPct val="20000"/>
              </a:spcBef>
              <a:spcAft>
                <a:spcPts val="600"/>
              </a:spcAft>
              <a:buClr>
                <a:schemeClr val="tx2"/>
              </a:buClr>
              <a:buSzPct val="70000"/>
              <a:buFont typeface="Wingdings 2" charset="2"/>
              <a:buNone/>
              <a:defRPr sz="18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2pPr>
            <a:lvl3pPr marL="914400" indent="0" algn="ctr" defTabSz="457200" rtl="1" eaLnBrk="1" latinLnBrk="0" hangingPunct="1">
              <a:spcBef>
                <a:spcPct val="20000"/>
              </a:spcBef>
              <a:spcAft>
                <a:spcPts val="600"/>
              </a:spcAft>
              <a:buClr>
                <a:schemeClr val="tx2"/>
              </a:buClr>
              <a:buSzPct val="70000"/>
              <a:buFont typeface="Wingdings 2" charset="2"/>
              <a:buNone/>
              <a:defRPr sz="16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3pPr>
            <a:lvl4pPr marL="1371600" indent="0" algn="ctr" defTabSz="457200" rtl="1"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4pPr>
            <a:lvl5pPr marL="1828800" indent="0" algn="ctr" defTabSz="457200" rtl="1"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5pPr>
            <a:lvl6pPr marL="2286000" indent="0" algn="ctr" defTabSz="457200" rtl="1"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6pPr>
            <a:lvl7pPr marL="2743200" indent="0" algn="ctr" defTabSz="457200" rtl="1"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7pPr>
            <a:lvl8pPr marL="3200400" indent="0" algn="ctr" defTabSz="457200" rtl="1"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8pPr>
            <a:lvl9pPr marL="3657600" indent="0" algn="ctr" defTabSz="457200" rtl="1"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9pPr>
          </a:lstStyle>
          <a:p>
            <a:pPr algn="l" rtl="0"/>
            <a:r>
              <a:rPr lang="en-US" sz="3200" b="1" dirty="0">
                <a:effectLst/>
              </a:rPr>
              <a:t>Project Scope</a:t>
            </a:r>
            <a:endParaRPr lang="ar-SA" sz="3200" dirty="0">
              <a:effectLst/>
            </a:endParaRPr>
          </a:p>
        </p:txBody>
      </p:sp>
      <p:graphicFrame>
        <p:nvGraphicFramePr>
          <p:cNvPr id="8" name="مربع نص 3">
            <a:extLst>
              <a:ext uri="{FF2B5EF4-FFF2-40B4-BE49-F238E27FC236}">
                <a16:creationId xmlns:a16="http://schemas.microsoft.com/office/drawing/2014/main" id="{54F43CCB-0182-494C-BF43-A1107967B6DD}"/>
              </a:ext>
            </a:extLst>
          </p:cNvPr>
          <p:cNvGraphicFramePr/>
          <p:nvPr>
            <p:extLst>
              <p:ext uri="{D42A27DB-BD31-4B8C-83A1-F6EECF244321}">
                <p14:modId xmlns:p14="http://schemas.microsoft.com/office/powerpoint/2010/main" val="742693961"/>
              </p:ext>
            </p:extLst>
          </p:nvPr>
        </p:nvGraphicFramePr>
        <p:xfrm>
          <a:off x="2779970" y="2706114"/>
          <a:ext cx="8328074" cy="23083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lide Number Placeholder 3">
            <a:extLst>
              <a:ext uri="{FF2B5EF4-FFF2-40B4-BE49-F238E27FC236}">
                <a16:creationId xmlns:a16="http://schemas.microsoft.com/office/drawing/2014/main" id="{6D2420BC-DC54-4A9C-AFA4-72133C0EEB01}"/>
              </a:ext>
            </a:extLst>
          </p:cNvPr>
          <p:cNvSpPr>
            <a:spLocks noGrp="1"/>
          </p:cNvSpPr>
          <p:nvPr>
            <p:ph type="sldNum" sz="quarter" idx="12"/>
          </p:nvPr>
        </p:nvSpPr>
        <p:spPr/>
        <p:txBody>
          <a:bodyPr/>
          <a:lstStyle/>
          <a:p>
            <a:fld id="{3A5BB7F2-445A-40CB-BB93-2B2228B503CB}" type="slidenum">
              <a:rPr lang="en-US" smtClean="0"/>
              <a:t>4</a:t>
            </a:fld>
            <a:endParaRPr lang="en-US"/>
          </a:p>
        </p:txBody>
      </p:sp>
    </p:spTree>
    <p:extLst>
      <p:ext uri="{BB962C8B-B14F-4D97-AF65-F5344CB8AC3E}">
        <p14:creationId xmlns:p14="http://schemas.microsoft.com/office/powerpoint/2010/main" val="215952416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gradFill rotWithShape="1">
          <a:gsLst>
            <a:gs pos="8000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43" name="Group 42">
            <a:extLst>
              <a:ext uri="{FF2B5EF4-FFF2-40B4-BE49-F238E27FC236}">
                <a16:creationId xmlns:a16="http://schemas.microsoft.com/office/drawing/2014/main" id="{259C671B-1B22-4141-A9C0-2E7941FDA7C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44" name="Freeform 11">
              <a:extLst>
                <a:ext uri="{FF2B5EF4-FFF2-40B4-BE49-F238E27FC236}">
                  <a16:creationId xmlns:a16="http://schemas.microsoft.com/office/drawing/2014/main" id="{7B2F5A4B-FA0F-4625-82F7-1D3F11281B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txBody>
            <a:bodyPr/>
            <a:lstStyle/>
            <a:p>
              <a:endParaRPr lang="en-US"/>
            </a:p>
          </p:txBody>
        </p:sp>
        <p:sp>
          <p:nvSpPr>
            <p:cNvPr id="45" name="Freeform 12">
              <a:extLst>
                <a:ext uri="{FF2B5EF4-FFF2-40B4-BE49-F238E27FC236}">
                  <a16:creationId xmlns:a16="http://schemas.microsoft.com/office/drawing/2014/main" id="{9ACB0BAE-722F-4C91-8C2A-44EF768E83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txBody>
            <a:bodyPr/>
            <a:lstStyle/>
            <a:p>
              <a:endParaRPr lang="en-US"/>
            </a:p>
          </p:txBody>
        </p:sp>
        <p:sp>
          <p:nvSpPr>
            <p:cNvPr id="46" name="Freeform 13">
              <a:extLst>
                <a:ext uri="{FF2B5EF4-FFF2-40B4-BE49-F238E27FC236}">
                  <a16:creationId xmlns:a16="http://schemas.microsoft.com/office/drawing/2014/main" id="{C3AC4D9F-59AC-421A-9FF3-C936CEC439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txBody>
            <a:bodyPr/>
            <a:lstStyle/>
            <a:p>
              <a:endParaRPr lang="en-US"/>
            </a:p>
          </p:txBody>
        </p:sp>
        <p:sp>
          <p:nvSpPr>
            <p:cNvPr id="47" name="Freeform 14">
              <a:extLst>
                <a:ext uri="{FF2B5EF4-FFF2-40B4-BE49-F238E27FC236}">
                  <a16:creationId xmlns:a16="http://schemas.microsoft.com/office/drawing/2014/main" id="{797BCE03-677D-4D65-A4D1-1FD721DD5D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txBody>
            <a:bodyPr/>
            <a:lstStyle/>
            <a:p>
              <a:endParaRPr lang="en-US"/>
            </a:p>
          </p:txBody>
        </p:sp>
        <p:sp>
          <p:nvSpPr>
            <p:cNvPr id="48" name="Freeform 15">
              <a:extLst>
                <a:ext uri="{FF2B5EF4-FFF2-40B4-BE49-F238E27FC236}">
                  <a16:creationId xmlns:a16="http://schemas.microsoft.com/office/drawing/2014/main" id="{D007E5D0-0B4E-4094-988C-9917146C2D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txBody>
            <a:bodyPr/>
            <a:lstStyle/>
            <a:p>
              <a:endParaRPr lang="en-US"/>
            </a:p>
          </p:txBody>
        </p:sp>
        <p:sp>
          <p:nvSpPr>
            <p:cNvPr id="49" name="Freeform 16">
              <a:extLst>
                <a:ext uri="{FF2B5EF4-FFF2-40B4-BE49-F238E27FC236}">
                  <a16:creationId xmlns:a16="http://schemas.microsoft.com/office/drawing/2014/main" id="{024DB804-C06B-4A0A-AC43-6BCCB7D760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txBody>
            <a:bodyPr/>
            <a:lstStyle/>
            <a:p>
              <a:endParaRPr lang="en-US"/>
            </a:p>
          </p:txBody>
        </p:sp>
        <p:sp>
          <p:nvSpPr>
            <p:cNvPr id="50" name="Freeform 17">
              <a:extLst>
                <a:ext uri="{FF2B5EF4-FFF2-40B4-BE49-F238E27FC236}">
                  <a16:creationId xmlns:a16="http://schemas.microsoft.com/office/drawing/2014/main" id="{B51DC17A-305E-486E-A527-5E8068E9EF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txBody>
            <a:bodyPr/>
            <a:lstStyle/>
            <a:p>
              <a:endParaRPr lang="en-US"/>
            </a:p>
          </p:txBody>
        </p:sp>
        <p:sp>
          <p:nvSpPr>
            <p:cNvPr id="51" name="Freeform 18">
              <a:extLst>
                <a:ext uri="{FF2B5EF4-FFF2-40B4-BE49-F238E27FC236}">
                  <a16:creationId xmlns:a16="http://schemas.microsoft.com/office/drawing/2014/main" id="{B6CCA716-6D46-4523-BF96-FF1B0C5464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txBody>
            <a:bodyPr/>
            <a:lstStyle/>
            <a:p>
              <a:endParaRPr lang="en-US"/>
            </a:p>
          </p:txBody>
        </p:sp>
        <p:sp>
          <p:nvSpPr>
            <p:cNvPr id="52" name="Freeform 19">
              <a:extLst>
                <a:ext uri="{FF2B5EF4-FFF2-40B4-BE49-F238E27FC236}">
                  <a16:creationId xmlns:a16="http://schemas.microsoft.com/office/drawing/2014/main" id="{E632B09A-D30C-4268-B28B-ACD6127630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txBody>
            <a:bodyPr/>
            <a:lstStyle/>
            <a:p>
              <a:endParaRPr lang="en-US"/>
            </a:p>
          </p:txBody>
        </p:sp>
        <p:sp>
          <p:nvSpPr>
            <p:cNvPr id="53" name="Freeform 20">
              <a:extLst>
                <a:ext uri="{FF2B5EF4-FFF2-40B4-BE49-F238E27FC236}">
                  <a16:creationId xmlns:a16="http://schemas.microsoft.com/office/drawing/2014/main" id="{5FC839A4-228B-4EC0-8AF4-D8E38ECE67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txBody>
            <a:bodyPr/>
            <a:lstStyle/>
            <a:p>
              <a:endParaRPr lang="en-US"/>
            </a:p>
          </p:txBody>
        </p:sp>
        <p:sp>
          <p:nvSpPr>
            <p:cNvPr id="54" name="Freeform 21">
              <a:extLst>
                <a:ext uri="{FF2B5EF4-FFF2-40B4-BE49-F238E27FC236}">
                  <a16:creationId xmlns:a16="http://schemas.microsoft.com/office/drawing/2014/main" id="{A8FFB1A1-5BB5-4551-87CD-F3365E6FE9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txBody>
            <a:bodyPr/>
            <a:lstStyle/>
            <a:p>
              <a:endParaRPr lang="en-US"/>
            </a:p>
          </p:txBody>
        </p:sp>
        <p:sp>
          <p:nvSpPr>
            <p:cNvPr id="55" name="Freeform 22">
              <a:extLst>
                <a:ext uri="{FF2B5EF4-FFF2-40B4-BE49-F238E27FC236}">
                  <a16:creationId xmlns:a16="http://schemas.microsoft.com/office/drawing/2014/main" id="{D05AF173-8E70-41FA-9254-DF9AC3DDA2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txBody>
            <a:bodyPr/>
            <a:lstStyle/>
            <a:p>
              <a:endParaRPr lang="en-US"/>
            </a:p>
          </p:txBody>
        </p:sp>
      </p:grpSp>
      <p:grpSp>
        <p:nvGrpSpPr>
          <p:cNvPr id="57" name="Group 56">
            <a:extLst>
              <a:ext uri="{FF2B5EF4-FFF2-40B4-BE49-F238E27FC236}">
                <a16:creationId xmlns:a16="http://schemas.microsoft.com/office/drawing/2014/main" id="{1D56A4CE-A3F4-4CFF-9A65-C029AC17B7C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p:grpSpPr>
        <p:sp>
          <p:nvSpPr>
            <p:cNvPr id="58" name="Freeform 27">
              <a:extLst>
                <a:ext uri="{FF2B5EF4-FFF2-40B4-BE49-F238E27FC236}">
                  <a16:creationId xmlns:a16="http://schemas.microsoft.com/office/drawing/2014/main" id="{DF669161-0B30-4C76-96BF-962027487D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txBody>
            <a:bodyPr/>
            <a:lstStyle/>
            <a:p>
              <a:endParaRPr lang="en-US"/>
            </a:p>
          </p:txBody>
        </p:sp>
        <p:sp>
          <p:nvSpPr>
            <p:cNvPr id="59" name="Freeform 28">
              <a:extLst>
                <a:ext uri="{FF2B5EF4-FFF2-40B4-BE49-F238E27FC236}">
                  <a16:creationId xmlns:a16="http://schemas.microsoft.com/office/drawing/2014/main" id="{A5232353-CF7C-44DD-8BEE-1C8FF54CDD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txBody>
            <a:bodyPr/>
            <a:lstStyle/>
            <a:p>
              <a:endParaRPr lang="en-US"/>
            </a:p>
          </p:txBody>
        </p:sp>
        <p:sp>
          <p:nvSpPr>
            <p:cNvPr id="60" name="Freeform 29">
              <a:extLst>
                <a:ext uri="{FF2B5EF4-FFF2-40B4-BE49-F238E27FC236}">
                  <a16:creationId xmlns:a16="http://schemas.microsoft.com/office/drawing/2014/main" id="{AEA6CAE2-8741-4E88-A632-69C2B2EC58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txBody>
            <a:bodyPr/>
            <a:lstStyle/>
            <a:p>
              <a:endParaRPr lang="en-US"/>
            </a:p>
          </p:txBody>
        </p:sp>
        <p:sp>
          <p:nvSpPr>
            <p:cNvPr id="61" name="Freeform 30">
              <a:extLst>
                <a:ext uri="{FF2B5EF4-FFF2-40B4-BE49-F238E27FC236}">
                  <a16:creationId xmlns:a16="http://schemas.microsoft.com/office/drawing/2014/main" id="{014AC37D-4388-4AE6-9D4D-CCD99A608C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txBody>
            <a:bodyPr/>
            <a:lstStyle/>
            <a:p>
              <a:endParaRPr lang="en-US"/>
            </a:p>
          </p:txBody>
        </p:sp>
        <p:sp>
          <p:nvSpPr>
            <p:cNvPr id="62" name="Freeform 31">
              <a:extLst>
                <a:ext uri="{FF2B5EF4-FFF2-40B4-BE49-F238E27FC236}">
                  <a16:creationId xmlns:a16="http://schemas.microsoft.com/office/drawing/2014/main" id="{7FE084B0-333E-4F7C-83F1-F7D132527D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txBody>
            <a:bodyPr/>
            <a:lstStyle/>
            <a:p>
              <a:endParaRPr lang="en-US"/>
            </a:p>
          </p:txBody>
        </p:sp>
        <p:sp>
          <p:nvSpPr>
            <p:cNvPr id="63" name="Freeform 32">
              <a:extLst>
                <a:ext uri="{FF2B5EF4-FFF2-40B4-BE49-F238E27FC236}">
                  <a16:creationId xmlns:a16="http://schemas.microsoft.com/office/drawing/2014/main" id="{FDCFCB98-2E3A-4227-823C-80489BB284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txBody>
            <a:bodyPr/>
            <a:lstStyle/>
            <a:p>
              <a:endParaRPr lang="en-US"/>
            </a:p>
          </p:txBody>
        </p:sp>
        <p:sp>
          <p:nvSpPr>
            <p:cNvPr id="64" name="Freeform 33">
              <a:extLst>
                <a:ext uri="{FF2B5EF4-FFF2-40B4-BE49-F238E27FC236}">
                  <a16:creationId xmlns:a16="http://schemas.microsoft.com/office/drawing/2014/main" id="{252F94DE-A6A3-4463-BE05-34281F1C87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txBody>
            <a:bodyPr/>
            <a:lstStyle/>
            <a:p>
              <a:endParaRPr lang="en-US"/>
            </a:p>
          </p:txBody>
        </p:sp>
        <p:sp>
          <p:nvSpPr>
            <p:cNvPr id="65" name="Freeform 34">
              <a:extLst>
                <a:ext uri="{FF2B5EF4-FFF2-40B4-BE49-F238E27FC236}">
                  <a16:creationId xmlns:a16="http://schemas.microsoft.com/office/drawing/2014/main" id="{16EA21FA-886F-43CF-9D44-C1342F3055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txBody>
            <a:bodyPr/>
            <a:lstStyle/>
            <a:p>
              <a:endParaRPr lang="en-US"/>
            </a:p>
          </p:txBody>
        </p:sp>
        <p:sp>
          <p:nvSpPr>
            <p:cNvPr id="66" name="Freeform 35">
              <a:extLst>
                <a:ext uri="{FF2B5EF4-FFF2-40B4-BE49-F238E27FC236}">
                  <a16:creationId xmlns:a16="http://schemas.microsoft.com/office/drawing/2014/main" id="{88C821A5-BCF7-47FE-894F-0ADC5FDB28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txBody>
            <a:bodyPr/>
            <a:lstStyle/>
            <a:p>
              <a:endParaRPr lang="en-US"/>
            </a:p>
          </p:txBody>
        </p:sp>
        <p:sp>
          <p:nvSpPr>
            <p:cNvPr id="67" name="Freeform 36">
              <a:extLst>
                <a:ext uri="{FF2B5EF4-FFF2-40B4-BE49-F238E27FC236}">
                  <a16:creationId xmlns:a16="http://schemas.microsoft.com/office/drawing/2014/main" id="{F8337ECE-206A-472E-AFC4-0F230C91E8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txBody>
            <a:bodyPr/>
            <a:lstStyle/>
            <a:p>
              <a:endParaRPr lang="en-US"/>
            </a:p>
          </p:txBody>
        </p:sp>
        <p:sp>
          <p:nvSpPr>
            <p:cNvPr id="68" name="Freeform 37">
              <a:extLst>
                <a:ext uri="{FF2B5EF4-FFF2-40B4-BE49-F238E27FC236}">
                  <a16:creationId xmlns:a16="http://schemas.microsoft.com/office/drawing/2014/main" id="{90BB2EC4-D043-4B43-87E7-723A787EE8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txBody>
            <a:bodyPr/>
            <a:lstStyle/>
            <a:p>
              <a:endParaRPr lang="en-US"/>
            </a:p>
          </p:txBody>
        </p:sp>
        <p:sp>
          <p:nvSpPr>
            <p:cNvPr id="69" name="Freeform 38">
              <a:extLst>
                <a:ext uri="{FF2B5EF4-FFF2-40B4-BE49-F238E27FC236}">
                  <a16:creationId xmlns:a16="http://schemas.microsoft.com/office/drawing/2014/main" id="{04013015-AF71-47BC-BE4D-ED9EFA24FF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txBody>
            <a:bodyPr/>
            <a:lstStyle/>
            <a:p>
              <a:endParaRPr lang="en-US"/>
            </a:p>
          </p:txBody>
        </p:sp>
      </p:grpSp>
      <p:sp>
        <p:nvSpPr>
          <p:cNvPr id="71" name="Rectangle 70">
            <a:extLst>
              <a:ext uri="{FF2B5EF4-FFF2-40B4-BE49-F238E27FC236}">
                <a16:creationId xmlns:a16="http://schemas.microsoft.com/office/drawing/2014/main" id="{71B30B18-D920-4E3E-B931-1F310244C1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73" name="Freeform 11">
            <a:extLst>
              <a:ext uri="{FF2B5EF4-FFF2-40B4-BE49-F238E27FC236}">
                <a16:creationId xmlns:a16="http://schemas.microsoft.com/office/drawing/2014/main" id="{C70EF50A-66E6-460A-8AF9-47A10D0D99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p>
            <a:endParaRPr lang="en-US"/>
          </a:p>
        </p:txBody>
      </p:sp>
      <p:sp>
        <p:nvSpPr>
          <p:cNvPr id="75" name="Freeform 11">
            <a:extLst>
              <a:ext uri="{FF2B5EF4-FFF2-40B4-BE49-F238E27FC236}">
                <a16:creationId xmlns:a16="http://schemas.microsoft.com/office/drawing/2014/main" id="{54EEEBD9-D37D-42B9-BE64-2C102B1D6E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p>
            <a:endParaRPr lang="en-US"/>
          </a:p>
        </p:txBody>
      </p:sp>
      <p:sp>
        <p:nvSpPr>
          <p:cNvPr id="77" name="Rectangle 76">
            <a:extLst>
              <a:ext uri="{FF2B5EF4-FFF2-40B4-BE49-F238E27FC236}">
                <a16:creationId xmlns:a16="http://schemas.microsoft.com/office/drawing/2014/main" id="{A2F47212-081A-4E41-8623-C5BD41ADDC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89211" y="643467"/>
            <a:ext cx="8959322" cy="5571066"/>
          </a:xfrm>
          <a:prstGeom prst="rect">
            <a:avLst/>
          </a:prstGeom>
          <a:solidFill>
            <a:srgbClr val="FFFFFF"/>
          </a:solidFill>
          <a:ln w="1270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عنوان فرعي 2">
            <a:extLst>
              <a:ext uri="{FF2B5EF4-FFF2-40B4-BE49-F238E27FC236}">
                <a16:creationId xmlns:a16="http://schemas.microsoft.com/office/drawing/2014/main" id="{366CDED3-B2E0-424B-8E56-DA7D818C1AEE}"/>
              </a:ext>
            </a:extLst>
          </p:cNvPr>
          <p:cNvSpPr txBox="1">
            <a:spLocks/>
          </p:cNvSpPr>
          <p:nvPr/>
        </p:nvSpPr>
        <p:spPr>
          <a:xfrm>
            <a:off x="2468502" y="383673"/>
            <a:ext cx="5109248" cy="519588"/>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0" indent="0" algn="ctr" defTabSz="457200" rtl="1" eaLnBrk="1" latinLnBrk="0" hangingPunct="1">
              <a:spcBef>
                <a:spcPct val="20000"/>
              </a:spcBef>
              <a:spcAft>
                <a:spcPts val="600"/>
              </a:spcAft>
              <a:buClr>
                <a:schemeClr val="tx2"/>
              </a:buClr>
              <a:buSzPct val="70000"/>
              <a:buFont typeface="Wingdings 2" charset="2"/>
              <a:buNone/>
              <a:defRPr sz="2000" kern="1200">
                <a:ln>
                  <a:solidFill>
                    <a:schemeClr val="bg1">
                      <a:lumMod val="75000"/>
                      <a:lumOff val="25000"/>
                      <a:alpha val="10000"/>
                    </a:schemeClr>
                  </a:solidFill>
                </a:ln>
                <a:solidFill>
                  <a:schemeClr val="tx1"/>
                </a:solidFill>
                <a:effectLst>
                  <a:outerShdw blurRad="9525" dist="25400" dir="14640000" algn="tl" rotWithShape="0">
                    <a:schemeClr val="bg1">
                      <a:alpha val="30000"/>
                    </a:schemeClr>
                  </a:outerShdw>
                </a:effectLst>
                <a:latin typeface="+mn-lt"/>
                <a:ea typeface="+mn-ea"/>
                <a:cs typeface="+mn-cs"/>
              </a:defRPr>
            </a:lvl1pPr>
            <a:lvl2pPr marL="457200" indent="0" algn="ctr" defTabSz="457200" rtl="1" eaLnBrk="1" latinLnBrk="0" hangingPunct="1">
              <a:spcBef>
                <a:spcPct val="20000"/>
              </a:spcBef>
              <a:spcAft>
                <a:spcPts val="600"/>
              </a:spcAft>
              <a:buClr>
                <a:schemeClr val="tx2"/>
              </a:buClr>
              <a:buSzPct val="70000"/>
              <a:buFont typeface="Wingdings 2" charset="2"/>
              <a:buNone/>
              <a:defRPr sz="18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2pPr>
            <a:lvl3pPr marL="914400" indent="0" algn="ctr" defTabSz="457200" rtl="1" eaLnBrk="1" latinLnBrk="0" hangingPunct="1">
              <a:spcBef>
                <a:spcPct val="20000"/>
              </a:spcBef>
              <a:spcAft>
                <a:spcPts val="600"/>
              </a:spcAft>
              <a:buClr>
                <a:schemeClr val="tx2"/>
              </a:buClr>
              <a:buSzPct val="70000"/>
              <a:buFont typeface="Wingdings 2" charset="2"/>
              <a:buNone/>
              <a:defRPr sz="16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3pPr>
            <a:lvl4pPr marL="1371600" indent="0" algn="ctr" defTabSz="457200" rtl="1"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4pPr>
            <a:lvl5pPr marL="1828800" indent="0" algn="ctr" defTabSz="457200" rtl="1"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5pPr>
            <a:lvl6pPr marL="2286000" indent="0" algn="ctr" defTabSz="457200" rtl="1"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6pPr>
            <a:lvl7pPr marL="2743200" indent="0" algn="ctr" defTabSz="457200" rtl="1"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7pPr>
            <a:lvl8pPr marL="3200400" indent="0" algn="ctr" defTabSz="457200" rtl="1"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8pPr>
            <a:lvl9pPr marL="3657600" indent="0" algn="ctr" defTabSz="457200" rtl="1"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9pPr>
          </a:lstStyle>
          <a:p>
            <a:pPr algn="l" rtl="0"/>
            <a:r>
              <a:rPr lang="en-US" sz="1200" b="1" dirty="0"/>
              <a:t>Customer profile details</a:t>
            </a:r>
            <a:endParaRPr lang="ar-SA" sz="1200" dirty="0">
              <a:solidFill>
                <a:srgbClr val="C00000"/>
              </a:solidFill>
            </a:endParaRPr>
          </a:p>
        </p:txBody>
      </p:sp>
      <p:sp>
        <p:nvSpPr>
          <p:cNvPr id="4" name="Slide Number Placeholder 3">
            <a:extLst>
              <a:ext uri="{FF2B5EF4-FFF2-40B4-BE49-F238E27FC236}">
                <a16:creationId xmlns:a16="http://schemas.microsoft.com/office/drawing/2014/main" id="{63496923-6297-4D8E-B3A6-C9D867C556DC}"/>
              </a:ext>
            </a:extLst>
          </p:cNvPr>
          <p:cNvSpPr>
            <a:spLocks noGrp="1"/>
          </p:cNvSpPr>
          <p:nvPr>
            <p:ph type="sldNum" sz="quarter" idx="12"/>
          </p:nvPr>
        </p:nvSpPr>
        <p:spPr/>
        <p:txBody>
          <a:bodyPr/>
          <a:lstStyle/>
          <a:p>
            <a:fld id="{3A5BB7F2-445A-40CB-BB93-2B2228B503CB}" type="slidenum">
              <a:rPr lang="en-US" smtClean="0"/>
              <a:t>40</a:t>
            </a:fld>
            <a:endParaRPr lang="en-US"/>
          </a:p>
        </p:txBody>
      </p:sp>
      <p:pic>
        <p:nvPicPr>
          <p:cNvPr id="35" name="صورة 34">
            <a:extLst>
              <a:ext uri="{FF2B5EF4-FFF2-40B4-BE49-F238E27FC236}">
                <a16:creationId xmlns:a16="http://schemas.microsoft.com/office/drawing/2014/main" id="{ED5CEF72-3175-20CB-A12F-E20D7320AF8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788712" y="714375"/>
            <a:ext cx="2560320" cy="5436524"/>
          </a:xfrm>
          <a:prstGeom prst="rect">
            <a:avLst/>
          </a:prstGeom>
          <a:noFill/>
          <a:ln>
            <a:noFill/>
          </a:ln>
        </p:spPr>
      </p:pic>
    </p:spTree>
    <p:extLst>
      <p:ext uri="{BB962C8B-B14F-4D97-AF65-F5344CB8AC3E}">
        <p14:creationId xmlns:p14="http://schemas.microsoft.com/office/powerpoint/2010/main" val="320587539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gradFill rotWithShape="1">
          <a:gsLst>
            <a:gs pos="8000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43" name="Group 42">
            <a:extLst>
              <a:ext uri="{FF2B5EF4-FFF2-40B4-BE49-F238E27FC236}">
                <a16:creationId xmlns:a16="http://schemas.microsoft.com/office/drawing/2014/main" id="{259C671B-1B22-4141-A9C0-2E7941FDA7C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44" name="Freeform 11">
              <a:extLst>
                <a:ext uri="{FF2B5EF4-FFF2-40B4-BE49-F238E27FC236}">
                  <a16:creationId xmlns:a16="http://schemas.microsoft.com/office/drawing/2014/main" id="{7B2F5A4B-FA0F-4625-82F7-1D3F11281B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txBody>
            <a:bodyPr/>
            <a:lstStyle/>
            <a:p>
              <a:endParaRPr lang="en-US"/>
            </a:p>
          </p:txBody>
        </p:sp>
        <p:sp>
          <p:nvSpPr>
            <p:cNvPr id="45" name="Freeform 12">
              <a:extLst>
                <a:ext uri="{FF2B5EF4-FFF2-40B4-BE49-F238E27FC236}">
                  <a16:creationId xmlns:a16="http://schemas.microsoft.com/office/drawing/2014/main" id="{9ACB0BAE-722F-4C91-8C2A-44EF768E83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txBody>
            <a:bodyPr/>
            <a:lstStyle/>
            <a:p>
              <a:endParaRPr lang="en-US"/>
            </a:p>
          </p:txBody>
        </p:sp>
        <p:sp>
          <p:nvSpPr>
            <p:cNvPr id="46" name="Freeform 13">
              <a:extLst>
                <a:ext uri="{FF2B5EF4-FFF2-40B4-BE49-F238E27FC236}">
                  <a16:creationId xmlns:a16="http://schemas.microsoft.com/office/drawing/2014/main" id="{C3AC4D9F-59AC-421A-9FF3-C936CEC439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txBody>
            <a:bodyPr/>
            <a:lstStyle/>
            <a:p>
              <a:endParaRPr lang="en-US"/>
            </a:p>
          </p:txBody>
        </p:sp>
        <p:sp>
          <p:nvSpPr>
            <p:cNvPr id="47" name="Freeform 14">
              <a:extLst>
                <a:ext uri="{FF2B5EF4-FFF2-40B4-BE49-F238E27FC236}">
                  <a16:creationId xmlns:a16="http://schemas.microsoft.com/office/drawing/2014/main" id="{797BCE03-677D-4D65-A4D1-1FD721DD5D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txBody>
            <a:bodyPr/>
            <a:lstStyle/>
            <a:p>
              <a:endParaRPr lang="en-US"/>
            </a:p>
          </p:txBody>
        </p:sp>
        <p:sp>
          <p:nvSpPr>
            <p:cNvPr id="48" name="Freeform 15">
              <a:extLst>
                <a:ext uri="{FF2B5EF4-FFF2-40B4-BE49-F238E27FC236}">
                  <a16:creationId xmlns:a16="http://schemas.microsoft.com/office/drawing/2014/main" id="{D007E5D0-0B4E-4094-988C-9917146C2D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txBody>
            <a:bodyPr/>
            <a:lstStyle/>
            <a:p>
              <a:endParaRPr lang="en-US"/>
            </a:p>
          </p:txBody>
        </p:sp>
        <p:sp>
          <p:nvSpPr>
            <p:cNvPr id="49" name="Freeform 16">
              <a:extLst>
                <a:ext uri="{FF2B5EF4-FFF2-40B4-BE49-F238E27FC236}">
                  <a16:creationId xmlns:a16="http://schemas.microsoft.com/office/drawing/2014/main" id="{024DB804-C06B-4A0A-AC43-6BCCB7D760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txBody>
            <a:bodyPr/>
            <a:lstStyle/>
            <a:p>
              <a:endParaRPr lang="en-US"/>
            </a:p>
          </p:txBody>
        </p:sp>
        <p:sp>
          <p:nvSpPr>
            <p:cNvPr id="50" name="Freeform 17">
              <a:extLst>
                <a:ext uri="{FF2B5EF4-FFF2-40B4-BE49-F238E27FC236}">
                  <a16:creationId xmlns:a16="http://schemas.microsoft.com/office/drawing/2014/main" id="{B51DC17A-305E-486E-A527-5E8068E9EF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txBody>
            <a:bodyPr/>
            <a:lstStyle/>
            <a:p>
              <a:endParaRPr lang="en-US"/>
            </a:p>
          </p:txBody>
        </p:sp>
        <p:sp>
          <p:nvSpPr>
            <p:cNvPr id="51" name="Freeform 18">
              <a:extLst>
                <a:ext uri="{FF2B5EF4-FFF2-40B4-BE49-F238E27FC236}">
                  <a16:creationId xmlns:a16="http://schemas.microsoft.com/office/drawing/2014/main" id="{B6CCA716-6D46-4523-BF96-FF1B0C5464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txBody>
            <a:bodyPr/>
            <a:lstStyle/>
            <a:p>
              <a:endParaRPr lang="en-US"/>
            </a:p>
          </p:txBody>
        </p:sp>
        <p:sp>
          <p:nvSpPr>
            <p:cNvPr id="52" name="Freeform 19">
              <a:extLst>
                <a:ext uri="{FF2B5EF4-FFF2-40B4-BE49-F238E27FC236}">
                  <a16:creationId xmlns:a16="http://schemas.microsoft.com/office/drawing/2014/main" id="{E632B09A-D30C-4268-B28B-ACD6127630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txBody>
            <a:bodyPr/>
            <a:lstStyle/>
            <a:p>
              <a:endParaRPr lang="en-US"/>
            </a:p>
          </p:txBody>
        </p:sp>
        <p:sp>
          <p:nvSpPr>
            <p:cNvPr id="53" name="Freeform 20">
              <a:extLst>
                <a:ext uri="{FF2B5EF4-FFF2-40B4-BE49-F238E27FC236}">
                  <a16:creationId xmlns:a16="http://schemas.microsoft.com/office/drawing/2014/main" id="{5FC839A4-228B-4EC0-8AF4-D8E38ECE67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txBody>
            <a:bodyPr/>
            <a:lstStyle/>
            <a:p>
              <a:endParaRPr lang="en-US"/>
            </a:p>
          </p:txBody>
        </p:sp>
        <p:sp>
          <p:nvSpPr>
            <p:cNvPr id="54" name="Freeform 21">
              <a:extLst>
                <a:ext uri="{FF2B5EF4-FFF2-40B4-BE49-F238E27FC236}">
                  <a16:creationId xmlns:a16="http://schemas.microsoft.com/office/drawing/2014/main" id="{A8FFB1A1-5BB5-4551-87CD-F3365E6FE9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txBody>
            <a:bodyPr/>
            <a:lstStyle/>
            <a:p>
              <a:endParaRPr lang="en-US"/>
            </a:p>
          </p:txBody>
        </p:sp>
        <p:sp>
          <p:nvSpPr>
            <p:cNvPr id="55" name="Freeform 22">
              <a:extLst>
                <a:ext uri="{FF2B5EF4-FFF2-40B4-BE49-F238E27FC236}">
                  <a16:creationId xmlns:a16="http://schemas.microsoft.com/office/drawing/2014/main" id="{D05AF173-8E70-41FA-9254-DF9AC3DDA2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txBody>
            <a:bodyPr/>
            <a:lstStyle/>
            <a:p>
              <a:endParaRPr lang="en-US"/>
            </a:p>
          </p:txBody>
        </p:sp>
      </p:grpSp>
      <p:grpSp>
        <p:nvGrpSpPr>
          <p:cNvPr id="57" name="Group 56">
            <a:extLst>
              <a:ext uri="{FF2B5EF4-FFF2-40B4-BE49-F238E27FC236}">
                <a16:creationId xmlns:a16="http://schemas.microsoft.com/office/drawing/2014/main" id="{1D56A4CE-A3F4-4CFF-9A65-C029AC17B7C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p:grpSpPr>
        <p:sp>
          <p:nvSpPr>
            <p:cNvPr id="58" name="Freeform 27">
              <a:extLst>
                <a:ext uri="{FF2B5EF4-FFF2-40B4-BE49-F238E27FC236}">
                  <a16:creationId xmlns:a16="http://schemas.microsoft.com/office/drawing/2014/main" id="{DF669161-0B30-4C76-96BF-962027487D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txBody>
            <a:bodyPr/>
            <a:lstStyle/>
            <a:p>
              <a:endParaRPr lang="en-US"/>
            </a:p>
          </p:txBody>
        </p:sp>
        <p:sp>
          <p:nvSpPr>
            <p:cNvPr id="59" name="Freeform 28">
              <a:extLst>
                <a:ext uri="{FF2B5EF4-FFF2-40B4-BE49-F238E27FC236}">
                  <a16:creationId xmlns:a16="http://schemas.microsoft.com/office/drawing/2014/main" id="{A5232353-CF7C-44DD-8BEE-1C8FF54CDD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txBody>
            <a:bodyPr/>
            <a:lstStyle/>
            <a:p>
              <a:endParaRPr lang="en-US"/>
            </a:p>
          </p:txBody>
        </p:sp>
        <p:sp>
          <p:nvSpPr>
            <p:cNvPr id="60" name="Freeform 29">
              <a:extLst>
                <a:ext uri="{FF2B5EF4-FFF2-40B4-BE49-F238E27FC236}">
                  <a16:creationId xmlns:a16="http://schemas.microsoft.com/office/drawing/2014/main" id="{AEA6CAE2-8741-4E88-A632-69C2B2EC58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txBody>
            <a:bodyPr/>
            <a:lstStyle/>
            <a:p>
              <a:endParaRPr lang="en-US"/>
            </a:p>
          </p:txBody>
        </p:sp>
        <p:sp>
          <p:nvSpPr>
            <p:cNvPr id="61" name="Freeform 30">
              <a:extLst>
                <a:ext uri="{FF2B5EF4-FFF2-40B4-BE49-F238E27FC236}">
                  <a16:creationId xmlns:a16="http://schemas.microsoft.com/office/drawing/2014/main" id="{014AC37D-4388-4AE6-9D4D-CCD99A608C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txBody>
            <a:bodyPr/>
            <a:lstStyle/>
            <a:p>
              <a:endParaRPr lang="en-US"/>
            </a:p>
          </p:txBody>
        </p:sp>
        <p:sp>
          <p:nvSpPr>
            <p:cNvPr id="62" name="Freeform 31">
              <a:extLst>
                <a:ext uri="{FF2B5EF4-FFF2-40B4-BE49-F238E27FC236}">
                  <a16:creationId xmlns:a16="http://schemas.microsoft.com/office/drawing/2014/main" id="{7FE084B0-333E-4F7C-83F1-F7D132527D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txBody>
            <a:bodyPr/>
            <a:lstStyle/>
            <a:p>
              <a:endParaRPr lang="en-US"/>
            </a:p>
          </p:txBody>
        </p:sp>
        <p:sp>
          <p:nvSpPr>
            <p:cNvPr id="63" name="Freeform 32">
              <a:extLst>
                <a:ext uri="{FF2B5EF4-FFF2-40B4-BE49-F238E27FC236}">
                  <a16:creationId xmlns:a16="http://schemas.microsoft.com/office/drawing/2014/main" id="{FDCFCB98-2E3A-4227-823C-80489BB284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txBody>
            <a:bodyPr/>
            <a:lstStyle/>
            <a:p>
              <a:endParaRPr lang="en-US"/>
            </a:p>
          </p:txBody>
        </p:sp>
        <p:sp>
          <p:nvSpPr>
            <p:cNvPr id="64" name="Freeform 33">
              <a:extLst>
                <a:ext uri="{FF2B5EF4-FFF2-40B4-BE49-F238E27FC236}">
                  <a16:creationId xmlns:a16="http://schemas.microsoft.com/office/drawing/2014/main" id="{252F94DE-A6A3-4463-BE05-34281F1C87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txBody>
            <a:bodyPr/>
            <a:lstStyle/>
            <a:p>
              <a:endParaRPr lang="en-US"/>
            </a:p>
          </p:txBody>
        </p:sp>
        <p:sp>
          <p:nvSpPr>
            <p:cNvPr id="65" name="Freeform 34">
              <a:extLst>
                <a:ext uri="{FF2B5EF4-FFF2-40B4-BE49-F238E27FC236}">
                  <a16:creationId xmlns:a16="http://schemas.microsoft.com/office/drawing/2014/main" id="{16EA21FA-886F-43CF-9D44-C1342F3055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txBody>
            <a:bodyPr/>
            <a:lstStyle/>
            <a:p>
              <a:endParaRPr lang="en-US"/>
            </a:p>
          </p:txBody>
        </p:sp>
        <p:sp>
          <p:nvSpPr>
            <p:cNvPr id="66" name="Freeform 35">
              <a:extLst>
                <a:ext uri="{FF2B5EF4-FFF2-40B4-BE49-F238E27FC236}">
                  <a16:creationId xmlns:a16="http://schemas.microsoft.com/office/drawing/2014/main" id="{88C821A5-BCF7-47FE-894F-0ADC5FDB28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txBody>
            <a:bodyPr/>
            <a:lstStyle/>
            <a:p>
              <a:endParaRPr lang="en-US"/>
            </a:p>
          </p:txBody>
        </p:sp>
        <p:sp>
          <p:nvSpPr>
            <p:cNvPr id="67" name="Freeform 36">
              <a:extLst>
                <a:ext uri="{FF2B5EF4-FFF2-40B4-BE49-F238E27FC236}">
                  <a16:creationId xmlns:a16="http://schemas.microsoft.com/office/drawing/2014/main" id="{F8337ECE-206A-472E-AFC4-0F230C91E8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txBody>
            <a:bodyPr/>
            <a:lstStyle/>
            <a:p>
              <a:endParaRPr lang="en-US"/>
            </a:p>
          </p:txBody>
        </p:sp>
        <p:sp>
          <p:nvSpPr>
            <p:cNvPr id="68" name="Freeform 37">
              <a:extLst>
                <a:ext uri="{FF2B5EF4-FFF2-40B4-BE49-F238E27FC236}">
                  <a16:creationId xmlns:a16="http://schemas.microsoft.com/office/drawing/2014/main" id="{90BB2EC4-D043-4B43-87E7-723A787EE8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txBody>
            <a:bodyPr/>
            <a:lstStyle/>
            <a:p>
              <a:endParaRPr lang="en-US"/>
            </a:p>
          </p:txBody>
        </p:sp>
        <p:sp>
          <p:nvSpPr>
            <p:cNvPr id="69" name="Freeform 38">
              <a:extLst>
                <a:ext uri="{FF2B5EF4-FFF2-40B4-BE49-F238E27FC236}">
                  <a16:creationId xmlns:a16="http://schemas.microsoft.com/office/drawing/2014/main" id="{04013015-AF71-47BC-BE4D-ED9EFA24FF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txBody>
            <a:bodyPr/>
            <a:lstStyle/>
            <a:p>
              <a:endParaRPr lang="en-US"/>
            </a:p>
          </p:txBody>
        </p:sp>
      </p:grpSp>
      <p:sp>
        <p:nvSpPr>
          <p:cNvPr id="71" name="Rectangle 70">
            <a:extLst>
              <a:ext uri="{FF2B5EF4-FFF2-40B4-BE49-F238E27FC236}">
                <a16:creationId xmlns:a16="http://schemas.microsoft.com/office/drawing/2014/main" id="{71B30B18-D920-4E3E-B931-1F310244C1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73" name="Freeform 11">
            <a:extLst>
              <a:ext uri="{FF2B5EF4-FFF2-40B4-BE49-F238E27FC236}">
                <a16:creationId xmlns:a16="http://schemas.microsoft.com/office/drawing/2014/main" id="{C70EF50A-66E6-460A-8AF9-47A10D0D99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p>
            <a:endParaRPr lang="en-US"/>
          </a:p>
        </p:txBody>
      </p:sp>
      <p:sp>
        <p:nvSpPr>
          <p:cNvPr id="75" name="Freeform 11">
            <a:extLst>
              <a:ext uri="{FF2B5EF4-FFF2-40B4-BE49-F238E27FC236}">
                <a16:creationId xmlns:a16="http://schemas.microsoft.com/office/drawing/2014/main" id="{54EEEBD9-D37D-42B9-BE64-2C102B1D6E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p>
            <a:endParaRPr lang="en-US"/>
          </a:p>
        </p:txBody>
      </p:sp>
      <p:sp>
        <p:nvSpPr>
          <p:cNvPr id="77" name="Rectangle 76">
            <a:extLst>
              <a:ext uri="{FF2B5EF4-FFF2-40B4-BE49-F238E27FC236}">
                <a16:creationId xmlns:a16="http://schemas.microsoft.com/office/drawing/2014/main" id="{A2F47212-081A-4E41-8623-C5BD41ADDC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89211" y="643467"/>
            <a:ext cx="8959322" cy="5571066"/>
          </a:xfrm>
          <a:prstGeom prst="rect">
            <a:avLst/>
          </a:prstGeom>
          <a:solidFill>
            <a:srgbClr val="FFFFFF"/>
          </a:solidFill>
          <a:ln w="1270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عنوان فرعي 2">
            <a:extLst>
              <a:ext uri="{FF2B5EF4-FFF2-40B4-BE49-F238E27FC236}">
                <a16:creationId xmlns:a16="http://schemas.microsoft.com/office/drawing/2014/main" id="{366CDED3-B2E0-424B-8E56-DA7D818C1AEE}"/>
              </a:ext>
            </a:extLst>
          </p:cNvPr>
          <p:cNvSpPr txBox="1">
            <a:spLocks/>
          </p:cNvSpPr>
          <p:nvPr/>
        </p:nvSpPr>
        <p:spPr>
          <a:xfrm>
            <a:off x="2468502" y="383673"/>
            <a:ext cx="5109248" cy="519588"/>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0" indent="0" algn="ctr" defTabSz="457200" rtl="1" eaLnBrk="1" latinLnBrk="0" hangingPunct="1">
              <a:spcBef>
                <a:spcPct val="20000"/>
              </a:spcBef>
              <a:spcAft>
                <a:spcPts val="600"/>
              </a:spcAft>
              <a:buClr>
                <a:schemeClr val="tx2"/>
              </a:buClr>
              <a:buSzPct val="70000"/>
              <a:buFont typeface="Wingdings 2" charset="2"/>
              <a:buNone/>
              <a:defRPr sz="2000" kern="1200">
                <a:ln>
                  <a:solidFill>
                    <a:schemeClr val="bg1">
                      <a:lumMod val="75000"/>
                      <a:lumOff val="25000"/>
                      <a:alpha val="10000"/>
                    </a:schemeClr>
                  </a:solidFill>
                </a:ln>
                <a:solidFill>
                  <a:schemeClr val="tx1"/>
                </a:solidFill>
                <a:effectLst>
                  <a:outerShdw blurRad="9525" dist="25400" dir="14640000" algn="tl" rotWithShape="0">
                    <a:schemeClr val="bg1">
                      <a:alpha val="30000"/>
                    </a:schemeClr>
                  </a:outerShdw>
                </a:effectLst>
                <a:latin typeface="+mn-lt"/>
                <a:ea typeface="+mn-ea"/>
                <a:cs typeface="+mn-cs"/>
              </a:defRPr>
            </a:lvl1pPr>
            <a:lvl2pPr marL="457200" indent="0" algn="ctr" defTabSz="457200" rtl="1" eaLnBrk="1" latinLnBrk="0" hangingPunct="1">
              <a:spcBef>
                <a:spcPct val="20000"/>
              </a:spcBef>
              <a:spcAft>
                <a:spcPts val="600"/>
              </a:spcAft>
              <a:buClr>
                <a:schemeClr val="tx2"/>
              </a:buClr>
              <a:buSzPct val="70000"/>
              <a:buFont typeface="Wingdings 2" charset="2"/>
              <a:buNone/>
              <a:defRPr sz="18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2pPr>
            <a:lvl3pPr marL="914400" indent="0" algn="ctr" defTabSz="457200" rtl="1" eaLnBrk="1" latinLnBrk="0" hangingPunct="1">
              <a:spcBef>
                <a:spcPct val="20000"/>
              </a:spcBef>
              <a:spcAft>
                <a:spcPts val="600"/>
              </a:spcAft>
              <a:buClr>
                <a:schemeClr val="tx2"/>
              </a:buClr>
              <a:buSzPct val="70000"/>
              <a:buFont typeface="Wingdings 2" charset="2"/>
              <a:buNone/>
              <a:defRPr sz="16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3pPr>
            <a:lvl4pPr marL="1371600" indent="0" algn="ctr" defTabSz="457200" rtl="1"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4pPr>
            <a:lvl5pPr marL="1828800" indent="0" algn="ctr" defTabSz="457200" rtl="1"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5pPr>
            <a:lvl6pPr marL="2286000" indent="0" algn="ctr" defTabSz="457200" rtl="1"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6pPr>
            <a:lvl7pPr marL="2743200" indent="0" algn="ctr" defTabSz="457200" rtl="1"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7pPr>
            <a:lvl8pPr marL="3200400" indent="0" algn="ctr" defTabSz="457200" rtl="1"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8pPr>
            <a:lvl9pPr marL="3657600" indent="0" algn="ctr" defTabSz="457200" rtl="1"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9pPr>
          </a:lstStyle>
          <a:p>
            <a:pPr algn="l" rtl="0"/>
            <a:r>
              <a:rPr lang="en-US" sz="1200" b="1" dirty="0"/>
              <a:t>Customer order history</a:t>
            </a:r>
            <a:endParaRPr lang="ar-SA" sz="1200" dirty="0">
              <a:solidFill>
                <a:srgbClr val="C00000"/>
              </a:solidFill>
            </a:endParaRPr>
          </a:p>
        </p:txBody>
      </p:sp>
      <p:sp>
        <p:nvSpPr>
          <p:cNvPr id="4" name="Slide Number Placeholder 3">
            <a:extLst>
              <a:ext uri="{FF2B5EF4-FFF2-40B4-BE49-F238E27FC236}">
                <a16:creationId xmlns:a16="http://schemas.microsoft.com/office/drawing/2014/main" id="{63496923-6297-4D8E-B3A6-C9D867C556DC}"/>
              </a:ext>
            </a:extLst>
          </p:cNvPr>
          <p:cNvSpPr>
            <a:spLocks noGrp="1"/>
          </p:cNvSpPr>
          <p:nvPr>
            <p:ph type="sldNum" sz="quarter" idx="12"/>
          </p:nvPr>
        </p:nvSpPr>
        <p:spPr/>
        <p:txBody>
          <a:bodyPr/>
          <a:lstStyle/>
          <a:p>
            <a:fld id="{3A5BB7F2-445A-40CB-BB93-2B2228B503CB}" type="slidenum">
              <a:rPr lang="en-US" smtClean="0"/>
              <a:t>41</a:t>
            </a:fld>
            <a:endParaRPr lang="en-US"/>
          </a:p>
        </p:txBody>
      </p:sp>
      <p:pic>
        <p:nvPicPr>
          <p:cNvPr id="36" name="صورة 35">
            <a:extLst>
              <a:ext uri="{FF2B5EF4-FFF2-40B4-BE49-F238E27FC236}">
                <a16:creationId xmlns:a16="http://schemas.microsoft.com/office/drawing/2014/main" id="{BC0C6732-5D25-F1FC-3F03-0A16D37CEFE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788712" y="714376"/>
            <a:ext cx="2560320" cy="5442766"/>
          </a:xfrm>
          <a:prstGeom prst="rect">
            <a:avLst/>
          </a:prstGeom>
          <a:noFill/>
          <a:ln>
            <a:noFill/>
          </a:ln>
        </p:spPr>
      </p:pic>
    </p:spTree>
    <p:extLst>
      <p:ext uri="{BB962C8B-B14F-4D97-AF65-F5344CB8AC3E}">
        <p14:creationId xmlns:p14="http://schemas.microsoft.com/office/powerpoint/2010/main" val="316340421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gradFill rotWithShape="1">
          <a:gsLst>
            <a:gs pos="8000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43" name="Group 42">
            <a:extLst>
              <a:ext uri="{FF2B5EF4-FFF2-40B4-BE49-F238E27FC236}">
                <a16:creationId xmlns:a16="http://schemas.microsoft.com/office/drawing/2014/main" id="{259C671B-1B22-4141-A9C0-2E7941FDA7C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44" name="Freeform 11">
              <a:extLst>
                <a:ext uri="{FF2B5EF4-FFF2-40B4-BE49-F238E27FC236}">
                  <a16:creationId xmlns:a16="http://schemas.microsoft.com/office/drawing/2014/main" id="{7B2F5A4B-FA0F-4625-82F7-1D3F11281B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txBody>
            <a:bodyPr/>
            <a:lstStyle/>
            <a:p>
              <a:endParaRPr lang="en-US"/>
            </a:p>
          </p:txBody>
        </p:sp>
        <p:sp>
          <p:nvSpPr>
            <p:cNvPr id="45" name="Freeform 12">
              <a:extLst>
                <a:ext uri="{FF2B5EF4-FFF2-40B4-BE49-F238E27FC236}">
                  <a16:creationId xmlns:a16="http://schemas.microsoft.com/office/drawing/2014/main" id="{9ACB0BAE-722F-4C91-8C2A-44EF768E83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txBody>
            <a:bodyPr/>
            <a:lstStyle/>
            <a:p>
              <a:endParaRPr lang="en-US"/>
            </a:p>
          </p:txBody>
        </p:sp>
        <p:sp>
          <p:nvSpPr>
            <p:cNvPr id="46" name="Freeform 13">
              <a:extLst>
                <a:ext uri="{FF2B5EF4-FFF2-40B4-BE49-F238E27FC236}">
                  <a16:creationId xmlns:a16="http://schemas.microsoft.com/office/drawing/2014/main" id="{C3AC4D9F-59AC-421A-9FF3-C936CEC439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txBody>
            <a:bodyPr/>
            <a:lstStyle/>
            <a:p>
              <a:endParaRPr lang="en-US"/>
            </a:p>
          </p:txBody>
        </p:sp>
        <p:sp>
          <p:nvSpPr>
            <p:cNvPr id="47" name="Freeform 14">
              <a:extLst>
                <a:ext uri="{FF2B5EF4-FFF2-40B4-BE49-F238E27FC236}">
                  <a16:creationId xmlns:a16="http://schemas.microsoft.com/office/drawing/2014/main" id="{797BCE03-677D-4D65-A4D1-1FD721DD5D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txBody>
            <a:bodyPr/>
            <a:lstStyle/>
            <a:p>
              <a:endParaRPr lang="en-US"/>
            </a:p>
          </p:txBody>
        </p:sp>
        <p:sp>
          <p:nvSpPr>
            <p:cNvPr id="48" name="Freeform 15">
              <a:extLst>
                <a:ext uri="{FF2B5EF4-FFF2-40B4-BE49-F238E27FC236}">
                  <a16:creationId xmlns:a16="http://schemas.microsoft.com/office/drawing/2014/main" id="{D007E5D0-0B4E-4094-988C-9917146C2D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txBody>
            <a:bodyPr/>
            <a:lstStyle/>
            <a:p>
              <a:endParaRPr lang="en-US"/>
            </a:p>
          </p:txBody>
        </p:sp>
        <p:sp>
          <p:nvSpPr>
            <p:cNvPr id="49" name="Freeform 16">
              <a:extLst>
                <a:ext uri="{FF2B5EF4-FFF2-40B4-BE49-F238E27FC236}">
                  <a16:creationId xmlns:a16="http://schemas.microsoft.com/office/drawing/2014/main" id="{024DB804-C06B-4A0A-AC43-6BCCB7D760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txBody>
            <a:bodyPr/>
            <a:lstStyle/>
            <a:p>
              <a:endParaRPr lang="en-US"/>
            </a:p>
          </p:txBody>
        </p:sp>
        <p:sp>
          <p:nvSpPr>
            <p:cNvPr id="50" name="Freeform 17">
              <a:extLst>
                <a:ext uri="{FF2B5EF4-FFF2-40B4-BE49-F238E27FC236}">
                  <a16:creationId xmlns:a16="http://schemas.microsoft.com/office/drawing/2014/main" id="{B51DC17A-305E-486E-A527-5E8068E9EF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txBody>
            <a:bodyPr/>
            <a:lstStyle/>
            <a:p>
              <a:endParaRPr lang="en-US"/>
            </a:p>
          </p:txBody>
        </p:sp>
        <p:sp>
          <p:nvSpPr>
            <p:cNvPr id="51" name="Freeform 18">
              <a:extLst>
                <a:ext uri="{FF2B5EF4-FFF2-40B4-BE49-F238E27FC236}">
                  <a16:creationId xmlns:a16="http://schemas.microsoft.com/office/drawing/2014/main" id="{B6CCA716-6D46-4523-BF96-FF1B0C5464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txBody>
            <a:bodyPr/>
            <a:lstStyle/>
            <a:p>
              <a:endParaRPr lang="en-US"/>
            </a:p>
          </p:txBody>
        </p:sp>
        <p:sp>
          <p:nvSpPr>
            <p:cNvPr id="52" name="Freeform 19">
              <a:extLst>
                <a:ext uri="{FF2B5EF4-FFF2-40B4-BE49-F238E27FC236}">
                  <a16:creationId xmlns:a16="http://schemas.microsoft.com/office/drawing/2014/main" id="{E632B09A-D30C-4268-B28B-ACD6127630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txBody>
            <a:bodyPr/>
            <a:lstStyle/>
            <a:p>
              <a:endParaRPr lang="en-US"/>
            </a:p>
          </p:txBody>
        </p:sp>
        <p:sp>
          <p:nvSpPr>
            <p:cNvPr id="53" name="Freeform 20">
              <a:extLst>
                <a:ext uri="{FF2B5EF4-FFF2-40B4-BE49-F238E27FC236}">
                  <a16:creationId xmlns:a16="http://schemas.microsoft.com/office/drawing/2014/main" id="{5FC839A4-228B-4EC0-8AF4-D8E38ECE67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txBody>
            <a:bodyPr/>
            <a:lstStyle/>
            <a:p>
              <a:endParaRPr lang="en-US"/>
            </a:p>
          </p:txBody>
        </p:sp>
        <p:sp>
          <p:nvSpPr>
            <p:cNvPr id="54" name="Freeform 21">
              <a:extLst>
                <a:ext uri="{FF2B5EF4-FFF2-40B4-BE49-F238E27FC236}">
                  <a16:creationId xmlns:a16="http://schemas.microsoft.com/office/drawing/2014/main" id="{A8FFB1A1-5BB5-4551-87CD-F3365E6FE9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txBody>
            <a:bodyPr/>
            <a:lstStyle/>
            <a:p>
              <a:endParaRPr lang="en-US"/>
            </a:p>
          </p:txBody>
        </p:sp>
        <p:sp>
          <p:nvSpPr>
            <p:cNvPr id="55" name="Freeform 22">
              <a:extLst>
                <a:ext uri="{FF2B5EF4-FFF2-40B4-BE49-F238E27FC236}">
                  <a16:creationId xmlns:a16="http://schemas.microsoft.com/office/drawing/2014/main" id="{D05AF173-8E70-41FA-9254-DF9AC3DDA2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txBody>
            <a:bodyPr/>
            <a:lstStyle/>
            <a:p>
              <a:endParaRPr lang="en-US"/>
            </a:p>
          </p:txBody>
        </p:sp>
      </p:grpSp>
      <p:grpSp>
        <p:nvGrpSpPr>
          <p:cNvPr id="57" name="Group 56">
            <a:extLst>
              <a:ext uri="{FF2B5EF4-FFF2-40B4-BE49-F238E27FC236}">
                <a16:creationId xmlns:a16="http://schemas.microsoft.com/office/drawing/2014/main" id="{1D56A4CE-A3F4-4CFF-9A65-C029AC17B7C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p:grpSpPr>
        <p:sp>
          <p:nvSpPr>
            <p:cNvPr id="58" name="Freeform 27">
              <a:extLst>
                <a:ext uri="{FF2B5EF4-FFF2-40B4-BE49-F238E27FC236}">
                  <a16:creationId xmlns:a16="http://schemas.microsoft.com/office/drawing/2014/main" id="{DF669161-0B30-4C76-96BF-962027487D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txBody>
            <a:bodyPr/>
            <a:lstStyle/>
            <a:p>
              <a:endParaRPr lang="en-US"/>
            </a:p>
          </p:txBody>
        </p:sp>
        <p:sp>
          <p:nvSpPr>
            <p:cNvPr id="59" name="Freeform 28">
              <a:extLst>
                <a:ext uri="{FF2B5EF4-FFF2-40B4-BE49-F238E27FC236}">
                  <a16:creationId xmlns:a16="http://schemas.microsoft.com/office/drawing/2014/main" id="{A5232353-CF7C-44DD-8BEE-1C8FF54CDD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txBody>
            <a:bodyPr/>
            <a:lstStyle/>
            <a:p>
              <a:endParaRPr lang="en-US"/>
            </a:p>
          </p:txBody>
        </p:sp>
        <p:sp>
          <p:nvSpPr>
            <p:cNvPr id="60" name="Freeform 29">
              <a:extLst>
                <a:ext uri="{FF2B5EF4-FFF2-40B4-BE49-F238E27FC236}">
                  <a16:creationId xmlns:a16="http://schemas.microsoft.com/office/drawing/2014/main" id="{AEA6CAE2-8741-4E88-A632-69C2B2EC58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txBody>
            <a:bodyPr/>
            <a:lstStyle/>
            <a:p>
              <a:endParaRPr lang="en-US"/>
            </a:p>
          </p:txBody>
        </p:sp>
        <p:sp>
          <p:nvSpPr>
            <p:cNvPr id="61" name="Freeform 30">
              <a:extLst>
                <a:ext uri="{FF2B5EF4-FFF2-40B4-BE49-F238E27FC236}">
                  <a16:creationId xmlns:a16="http://schemas.microsoft.com/office/drawing/2014/main" id="{014AC37D-4388-4AE6-9D4D-CCD99A608C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txBody>
            <a:bodyPr/>
            <a:lstStyle/>
            <a:p>
              <a:endParaRPr lang="en-US"/>
            </a:p>
          </p:txBody>
        </p:sp>
        <p:sp>
          <p:nvSpPr>
            <p:cNvPr id="62" name="Freeform 31">
              <a:extLst>
                <a:ext uri="{FF2B5EF4-FFF2-40B4-BE49-F238E27FC236}">
                  <a16:creationId xmlns:a16="http://schemas.microsoft.com/office/drawing/2014/main" id="{7FE084B0-333E-4F7C-83F1-F7D132527D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txBody>
            <a:bodyPr/>
            <a:lstStyle/>
            <a:p>
              <a:endParaRPr lang="en-US"/>
            </a:p>
          </p:txBody>
        </p:sp>
        <p:sp>
          <p:nvSpPr>
            <p:cNvPr id="63" name="Freeform 32">
              <a:extLst>
                <a:ext uri="{FF2B5EF4-FFF2-40B4-BE49-F238E27FC236}">
                  <a16:creationId xmlns:a16="http://schemas.microsoft.com/office/drawing/2014/main" id="{FDCFCB98-2E3A-4227-823C-80489BB284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txBody>
            <a:bodyPr/>
            <a:lstStyle/>
            <a:p>
              <a:endParaRPr lang="en-US"/>
            </a:p>
          </p:txBody>
        </p:sp>
        <p:sp>
          <p:nvSpPr>
            <p:cNvPr id="64" name="Freeform 33">
              <a:extLst>
                <a:ext uri="{FF2B5EF4-FFF2-40B4-BE49-F238E27FC236}">
                  <a16:creationId xmlns:a16="http://schemas.microsoft.com/office/drawing/2014/main" id="{252F94DE-A6A3-4463-BE05-34281F1C87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txBody>
            <a:bodyPr/>
            <a:lstStyle/>
            <a:p>
              <a:endParaRPr lang="en-US"/>
            </a:p>
          </p:txBody>
        </p:sp>
        <p:sp>
          <p:nvSpPr>
            <p:cNvPr id="65" name="Freeform 34">
              <a:extLst>
                <a:ext uri="{FF2B5EF4-FFF2-40B4-BE49-F238E27FC236}">
                  <a16:creationId xmlns:a16="http://schemas.microsoft.com/office/drawing/2014/main" id="{16EA21FA-886F-43CF-9D44-C1342F3055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txBody>
            <a:bodyPr/>
            <a:lstStyle/>
            <a:p>
              <a:endParaRPr lang="en-US"/>
            </a:p>
          </p:txBody>
        </p:sp>
        <p:sp>
          <p:nvSpPr>
            <p:cNvPr id="66" name="Freeform 35">
              <a:extLst>
                <a:ext uri="{FF2B5EF4-FFF2-40B4-BE49-F238E27FC236}">
                  <a16:creationId xmlns:a16="http://schemas.microsoft.com/office/drawing/2014/main" id="{88C821A5-BCF7-47FE-894F-0ADC5FDB28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txBody>
            <a:bodyPr/>
            <a:lstStyle/>
            <a:p>
              <a:endParaRPr lang="en-US"/>
            </a:p>
          </p:txBody>
        </p:sp>
        <p:sp>
          <p:nvSpPr>
            <p:cNvPr id="67" name="Freeform 36">
              <a:extLst>
                <a:ext uri="{FF2B5EF4-FFF2-40B4-BE49-F238E27FC236}">
                  <a16:creationId xmlns:a16="http://schemas.microsoft.com/office/drawing/2014/main" id="{F8337ECE-206A-472E-AFC4-0F230C91E8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txBody>
            <a:bodyPr/>
            <a:lstStyle/>
            <a:p>
              <a:endParaRPr lang="en-US"/>
            </a:p>
          </p:txBody>
        </p:sp>
        <p:sp>
          <p:nvSpPr>
            <p:cNvPr id="68" name="Freeform 37">
              <a:extLst>
                <a:ext uri="{FF2B5EF4-FFF2-40B4-BE49-F238E27FC236}">
                  <a16:creationId xmlns:a16="http://schemas.microsoft.com/office/drawing/2014/main" id="{90BB2EC4-D043-4B43-87E7-723A787EE8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txBody>
            <a:bodyPr/>
            <a:lstStyle/>
            <a:p>
              <a:endParaRPr lang="en-US"/>
            </a:p>
          </p:txBody>
        </p:sp>
        <p:sp>
          <p:nvSpPr>
            <p:cNvPr id="69" name="Freeform 38">
              <a:extLst>
                <a:ext uri="{FF2B5EF4-FFF2-40B4-BE49-F238E27FC236}">
                  <a16:creationId xmlns:a16="http://schemas.microsoft.com/office/drawing/2014/main" id="{04013015-AF71-47BC-BE4D-ED9EFA24FF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txBody>
            <a:bodyPr/>
            <a:lstStyle/>
            <a:p>
              <a:endParaRPr lang="en-US"/>
            </a:p>
          </p:txBody>
        </p:sp>
      </p:grpSp>
      <p:sp>
        <p:nvSpPr>
          <p:cNvPr id="71" name="Rectangle 70">
            <a:extLst>
              <a:ext uri="{FF2B5EF4-FFF2-40B4-BE49-F238E27FC236}">
                <a16:creationId xmlns:a16="http://schemas.microsoft.com/office/drawing/2014/main" id="{71B30B18-D920-4E3E-B931-1F310244C1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73" name="Freeform 11">
            <a:extLst>
              <a:ext uri="{FF2B5EF4-FFF2-40B4-BE49-F238E27FC236}">
                <a16:creationId xmlns:a16="http://schemas.microsoft.com/office/drawing/2014/main" id="{C70EF50A-66E6-460A-8AF9-47A10D0D99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p>
            <a:endParaRPr lang="en-US"/>
          </a:p>
        </p:txBody>
      </p:sp>
      <p:sp>
        <p:nvSpPr>
          <p:cNvPr id="75" name="Freeform 11">
            <a:extLst>
              <a:ext uri="{FF2B5EF4-FFF2-40B4-BE49-F238E27FC236}">
                <a16:creationId xmlns:a16="http://schemas.microsoft.com/office/drawing/2014/main" id="{54EEEBD9-D37D-42B9-BE64-2C102B1D6E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p>
            <a:endParaRPr lang="en-US"/>
          </a:p>
        </p:txBody>
      </p:sp>
      <p:sp>
        <p:nvSpPr>
          <p:cNvPr id="77" name="Rectangle 76">
            <a:extLst>
              <a:ext uri="{FF2B5EF4-FFF2-40B4-BE49-F238E27FC236}">
                <a16:creationId xmlns:a16="http://schemas.microsoft.com/office/drawing/2014/main" id="{A2F47212-081A-4E41-8623-C5BD41ADDC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89211" y="643467"/>
            <a:ext cx="8959322" cy="5571066"/>
          </a:xfrm>
          <a:prstGeom prst="rect">
            <a:avLst/>
          </a:prstGeom>
          <a:solidFill>
            <a:srgbClr val="FFFFFF"/>
          </a:solidFill>
          <a:ln w="1270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عنوان فرعي 2">
            <a:extLst>
              <a:ext uri="{FF2B5EF4-FFF2-40B4-BE49-F238E27FC236}">
                <a16:creationId xmlns:a16="http://schemas.microsoft.com/office/drawing/2014/main" id="{366CDED3-B2E0-424B-8E56-DA7D818C1AEE}"/>
              </a:ext>
            </a:extLst>
          </p:cNvPr>
          <p:cNvSpPr txBox="1">
            <a:spLocks/>
          </p:cNvSpPr>
          <p:nvPr/>
        </p:nvSpPr>
        <p:spPr>
          <a:xfrm>
            <a:off x="2468502" y="383673"/>
            <a:ext cx="5109248" cy="519588"/>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0" indent="0" algn="ctr" defTabSz="457200" rtl="1" eaLnBrk="1" latinLnBrk="0" hangingPunct="1">
              <a:spcBef>
                <a:spcPct val="20000"/>
              </a:spcBef>
              <a:spcAft>
                <a:spcPts val="600"/>
              </a:spcAft>
              <a:buClr>
                <a:schemeClr val="tx2"/>
              </a:buClr>
              <a:buSzPct val="70000"/>
              <a:buFont typeface="Wingdings 2" charset="2"/>
              <a:buNone/>
              <a:defRPr sz="2000" kern="1200">
                <a:ln>
                  <a:solidFill>
                    <a:schemeClr val="bg1">
                      <a:lumMod val="75000"/>
                      <a:lumOff val="25000"/>
                      <a:alpha val="10000"/>
                    </a:schemeClr>
                  </a:solidFill>
                </a:ln>
                <a:solidFill>
                  <a:schemeClr val="tx1"/>
                </a:solidFill>
                <a:effectLst>
                  <a:outerShdw blurRad="9525" dist="25400" dir="14640000" algn="tl" rotWithShape="0">
                    <a:schemeClr val="bg1">
                      <a:alpha val="30000"/>
                    </a:schemeClr>
                  </a:outerShdw>
                </a:effectLst>
                <a:latin typeface="+mn-lt"/>
                <a:ea typeface="+mn-ea"/>
                <a:cs typeface="+mn-cs"/>
              </a:defRPr>
            </a:lvl1pPr>
            <a:lvl2pPr marL="457200" indent="0" algn="ctr" defTabSz="457200" rtl="1" eaLnBrk="1" latinLnBrk="0" hangingPunct="1">
              <a:spcBef>
                <a:spcPct val="20000"/>
              </a:spcBef>
              <a:spcAft>
                <a:spcPts val="600"/>
              </a:spcAft>
              <a:buClr>
                <a:schemeClr val="tx2"/>
              </a:buClr>
              <a:buSzPct val="70000"/>
              <a:buFont typeface="Wingdings 2" charset="2"/>
              <a:buNone/>
              <a:defRPr sz="18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2pPr>
            <a:lvl3pPr marL="914400" indent="0" algn="ctr" defTabSz="457200" rtl="1" eaLnBrk="1" latinLnBrk="0" hangingPunct="1">
              <a:spcBef>
                <a:spcPct val="20000"/>
              </a:spcBef>
              <a:spcAft>
                <a:spcPts val="600"/>
              </a:spcAft>
              <a:buClr>
                <a:schemeClr val="tx2"/>
              </a:buClr>
              <a:buSzPct val="70000"/>
              <a:buFont typeface="Wingdings 2" charset="2"/>
              <a:buNone/>
              <a:defRPr sz="16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3pPr>
            <a:lvl4pPr marL="1371600" indent="0" algn="ctr" defTabSz="457200" rtl="1"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4pPr>
            <a:lvl5pPr marL="1828800" indent="0" algn="ctr" defTabSz="457200" rtl="1"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5pPr>
            <a:lvl6pPr marL="2286000" indent="0" algn="ctr" defTabSz="457200" rtl="1"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6pPr>
            <a:lvl7pPr marL="2743200" indent="0" algn="ctr" defTabSz="457200" rtl="1"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7pPr>
            <a:lvl8pPr marL="3200400" indent="0" algn="ctr" defTabSz="457200" rtl="1"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8pPr>
            <a:lvl9pPr marL="3657600" indent="0" algn="ctr" defTabSz="457200" rtl="1"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9pPr>
          </a:lstStyle>
          <a:p>
            <a:pPr algn="l" rtl="0"/>
            <a:r>
              <a:rPr lang="en-US" sz="1200" b="1" dirty="0"/>
              <a:t>Customer payment history</a:t>
            </a:r>
            <a:endParaRPr lang="ar-SA" sz="1200" dirty="0">
              <a:solidFill>
                <a:srgbClr val="C00000"/>
              </a:solidFill>
            </a:endParaRPr>
          </a:p>
        </p:txBody>
      </p:sp>
      <p:sp>
        <p:nvSpPr>
          <p:cNvPr id="4" name="Slide Number Placeholder 3">
            <a:extLst>
              <a:ext uri="{FF2B5EF4-FFF2-40B4-BE49-F238E27FC236}">
                <a16:creationId xmlns:a16="http://schemas.microsoft.com/office/drawing/2014/main" id="{63496923-6297-4D8E-B3A6-C9D867C556DC}"/>
              </a:ext>
            </a:extLst>
          </p:cNvPr>
          <p:cNvSpPr>
            <a:spLocks noGrp="1"/>
          </p:cNvSpPr>
          <p:nvPr>
            <p:ph type="sldNum" sz="quarter" idx="12"/>
          </p:nvPr>
        </p:nvSpPr>
        <p:spPr/>
        <p:txBody>
          <a:bodyPr/>
          <a:lstStyle/>
          <a:p>
            <a:fld id="{3A5BB7F2-445A-40CB-BB93-2B2228B503CB}" type="slidenum">
              <a:rPr lang="en-US" smtClean="0"/>
              <a:t>42</a:t>
            </a:fld>
            <a:endParaRPr lang="en-US"/>
          </a:p>
        </p:txBody>
      </p:sp>
      <p:pic>
        <p:nvPicPr>
          <p:cNvPr id="35" name="صورة 34">
            <a:extLst>
              <a:ext uri="{FF2B5EF4-FFF2-40B4-BE49-F238E27FC236}">
                <a16:creationId xmlns:a16="http://schemas.microsoft.com/office/drawing/2014/main" id="{7572EA56-9437-EC42-65BD-70C9D44F6C9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788712" y="714376"/>
            <a:ext cx="2560320" cy="5442766"/>
          </a:xfrm>
          <a:prstGeom prst="rect">
            <a:avLst/>
          </a:prstGeom>
          <a:noFill/>
          <a:ln>
            <a:noFill/>
          </a:ln>
        </p:spPr>
      </p:pic>
    </p:spTree>
    <p:extLst>
      <p:ext uri="{BB962C8B-B14F-4D97-AF65-F5344CB8AC3E}">
        <p14:creationId xmlns:p14="http://schemas.microsoft.com/office/powerpoint/2010/main" val="35086194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gradFill rotWithShape="1">
          <a:gsLst>
            <a:gs pos="8000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43" name="Group 42">
            <a:extLst>
              <a:ext uri="{FF2B5EF4-FFF2-40B4-BE49-F238E27FC236}">
                <a16:creationId xmlns:a16="http://schemas.microsoft.com/office/drawing/2014/main" id="{259C671B-1B22-4141-A9C0-2E7941FDA7C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44" name="Freeform 11">
              <a:extLst>
                <a:ext uri="{FF2B5EF4-FFF2-40B4-BE49-F238E27FC236}">
                  <a16:creationId xmlns:a16="http://schemas.microsoft.com/office/drawing/2014/main" id="{7B2F5A4B-FA0F-4625-82F7-1D3F11281B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txBody>
            <a:bodyPr/>
            <a:lstStyle/>
            <a:p>
              <a:endParaRPr lang="en-US"/>
            </a:p>
          </p:txBody>
        </p:sp>
        <p:sp>
          <p:nvSpPr>
            <p:cNvPr id="45" name="Freeform 12">
              <a:extLst>
                <a:ext uri="{FF2B5EF4-FFF2-40B4-BE49-F238E27FC236}">
                  <a16:creationId xmlns:a16="http://schemas.microsoft.com/office/drawing/2014/main" id="{9ACB0BAE-722F-4C91-8C2A-44EF768E83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txBody>
            <a:bodyPr/>
            <a:lstStyle/>
            <a:p>
              <a:endParaRPr lang="en-US"/>
            </a:p>
          </p:txBody>
        </p:sp>
        <p:sp>
          <p:nvSpPr>
            <p:cNvPr id="46" name="Freeform 13">
              <a:extLst>
                <a:ext uri="{FF2B5EF4-FFF2-40B4-BE49-F238E27FC236}">
                  <a16:creationId xmlns:a16="http://schemas.microsoft.com/office/drawing/2014/main" id="{C3AC4D9F-59AC-421A-9FF3-C936CEC439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txBody>
            <a:bodyPr/>
            <a:lstStyle/>
            <a:p>
              <a:endParaRPr lang="en-US"/>
            </a:p>
          </p:txBody>
        </p:sp>
        <p:sp>
          <p:nvSpPr>
            <p:cNvPr id="47" name="Freeform 14">
              <a:extLst>
                <a:ext uri="{FF2B5EF4-FFF2-40B4-BE49-F238E27FC236}">
                  <a16:creationId xmlns:a16="http://schemas.microsoft.com/office/drawing/2014/main" id="{797BCE03-677D-4D65-A4D1-1FD721DD5D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txBody>
            <a:bodyPr/>
            <a:lstStyle/>
            <a:p>
              <a:endParaRPr lang="en-US"/>
            </a:p>
          </p:txBody>
        </p:sp>
        <p:sp>
          <p:nvSpPr>
            <p:cNvPr id="48" name="Freeform 15">
              <a:extLst>
                <a:ext uri="{FF2B5EF4-FFF2-40B4-BE49-F238E27FC236}">
                  <a16:creationId xmlns:a16="http://schemas.microsoft.com/office/drawing/2014/main" id="{D007E5D0-0B4E-4094-988C-9917146C2D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txBody>
            <a:bodyPr/>
            <a:lstStyle/>
            <a:p>
              <a:endParaRPr lang="en-US"/>
            </a:p>
          </p:txBody>
        </p:sp>
        <p:sp>
          <p:nvSpPr>
            <p:cNvPr id="49" name="Freeform 16">
              <a:extLst>
                <a:ext uri="{FF2B5EF4-FFF2-40B4-BE49-F238E27FC236}">
                  <a16:creationId xmlns:a16="http://schemas.microsoft.com/office/drawing/2014/main" id="{024DB804-C06B-4A0A-AC43-6BCCB7D760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txBody>
            <a:bodyPr/>
            <a:lstStyle/>
            <a:p>
              <a:endParaRPr lang="en-US"/>
            </a:p>
          </p:txBody>
        </p:sp>
        <p:sp>
          <p:nvSpPr>
            <p:cNvPr id="50" name="Freeform 17">
              <a:extLst>
                <a:ext uri="{FF2B5EF4-FFF2-40B4-BE49-F238E27FC236}">
                  <a16:creationId xmlns:a16="http://schemas.microsoft.com/office/drawing/2014/main" id="{B51DC17A-305E-486E-A527-5E8068E9EF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txBody>
            <a:bodyPr/>
            <a:lstStyle/>
            <a:p>
              <a:endParaRPr lang="en-US"/>
            </a:p>
          </p:txBody>
        </p:sp>
        <p:sp>
          <p:nvSpPr>
            <p:cNvPr id="51" name="Freeform 18">
              <a:extLst>
                <a:ext uri="{FF2B5EF4-FFF2-40B4-BE49-F238E27FC236}">
                  <a16:creationId xmlns:a16="http://schemas.microsoft.com/office/drawing/2014/main" id="{B6CCA716-6D46-4523-BF96-FF1B0C5464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txBody>
            <a:bodyPr/>
            <a:lstStyle/>
            <a:p>
              <a:endParaRPr lang="en-US"/>
            </a:p>
          </p:txBody>
        </p:sp>
        <p:sp>
          <p:nvSpPr>
            <p:cNvPr id="52" name="Freeform 19">
              <a:extLst>
                <a:ext uri="{FF2B5EF4-FFF2-40B4-BE49-F238E27FC236}">
                  <a16:creationId xmlns:a16="http://schemas.microsoft.com/office/drawing/2014/main" id="{E632B09A-D30C-4268-B28B-ACD6127630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txBody>
            <a:bodyPr/>
            <a:lstStyle/>
            <a:p>
              <a:endParaRPr lang="en-US"/>
            </a:p>
          </p:txBody>
        </p:sp>
        <p:sp>
          <p:nvSpPr>
            <p:cNvPr id="53" name="Freeform 20">
              <a:extLst>
                <a:ext uri="{FF2B5EF4-FFF2-40B4-BE49-F238E27FC236}">
                  <a16:creationId xmlns:a16="http://schemas.microsoft.com/office/drawing/2014/main" id="{5FC839A4-228B-4EC0-8AF4-D8E38ECE67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txBody>
            <a:bodyPr/>
            <a:lstStyle/>
            <a:p>
              <a:endParaRPr lang="en-US"/>
            </a:p>
          </p:txBody>
        </p:sp>
        <p:sp>
          <p:nvSpPr>
            <p:cNvPr id="54" name="Freeform 21">
              <a:extLst>
                <a:ext uri="{FF2B5EF4-FFF2-40B4-BE49-F238E27FC236}">
                  <a16:creationId xmlns:a16="http://schemas.microsoft.com/office/drawing/2014/main" id="{A8FFB1A1-5BB5-4551-87CD-F3365E6FE9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txBody>
            <a:bodyPr/>
            <a:lstStyle/>
            <a:p>
              <a:endParaRPr lang="en-US"/>
            </a:p>
          </p:txBody>
        </p:sp>
        <p:sp>
          <p:nvSpPr>
            <p:cNvPr id="55" name="Freeform 22">
              <a:extLst>
                <a:ext uri="{FF2B5EF4-FFF2-40B4-BE49-F238E27FC236}">
                  <a16:creationId xmlns:a16="http://schemas.microsoft.com/office/drawing/2014/main" id="{D05AF173-8E70-41FA-9254-DF9AC3DDA2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txBody>
            <a:bodyPr/>
            <a:lstStyle/>
            <a:p>
              <a:endParaRPr lang="en-US"/>
            </a:p>
          </p:txBody>
        </p:sp>
      </p:grpSp>
      <p:grpSp>
        <p:nvGrpSpPr>
          <p:cNvPr id="57" name="Group 56">
            <a:extLst>
              <a:ext uri="{FF2B5EF4-FFF2-40B4-BE49-F238E27FC236}">
                <a16:creationId xmlns:a16="http://schemas.microsoft.com/office/drawing/2014/main" id="{1D56A4CE-A3F4-4CFF-9A65-C029AC17B7C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p:grpSpPr>
        <p:sp>
          <p:nvSpPr>
            <p:cNvPr id="58" name="Freeform 27">
              <a:extLst>
                <a:ext uri="{FF2B5EF4-FFF2-40B4-BE49-F238E27FC236}">
                  <a16:creationId xmlns:a16="http://schemas.microsoft.com/office/drawing/2014/main" id="{DF669161-0B30-4C76-96BF-962027487D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txBody>
            <a:bodyPr/>
            <a:lstStyle/>
            <a:p>
              <a:endParaRPr lang="en-US"/>
            </a:p>
          </p:txBody>
        </p:sp>
        <p:sp>
          <p:nvSpPr>
            <p:cNvPr id="59" name="Freeform 28">
              <a:extLst>
                <a:ext uri="{FF2B5EF4-FFF2-40B4-BE49-F238E27FC236}">
                  <a16:creationId xmlns:a16="http://schemas.microsoft.com/office/drawing/2014/main" id="{A5232353-CF7C-44DD-8BEE-1C8FF54CDD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txBody>
            <a:bodyPr/>
            <a:lstStyle/>
            <a:p>
              <a:endParaRPr lang="en-US"/>
            </a:p>
          </p:txBody>
        </p:sp>
        <p:sp>
          <p:nvSpPr>
            <p:cNvPr id="60" name="Freeform 29">
              <a:extLst>
                <a:ext uri="{FF2B5EF4-FFF2-40B4-BE49-F238E27FC236}">
                  <a16:creationId xmlns:a16="http://schemas.microsoft.com/office/drawing/2014/main" id="{AEA6CAE2-8741-4E88-A632-69C2B2EC58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txBody>
            <a:bodyPr/>
            <a:lstStyle/>
            <a:p>
              <a:endParaRPr lang="en-US"/>
            </a:p>
          </p:txBody>
        </p:sp>
        <p:sp>
          <p:nvSpPr>
            <p:cNvPr id="61" name="Freeform 30">
              <a:extLst>
                <a:ext uri="{FF2B5EF4-FFF2-40B4-BE49-F238E27FC236}">
                  <a16:creationId xmlns:a16="http://schemas.microsoft.com/office/drawing/2014/main" id="{014AC37D-4388-4AE6-9D4D-CCD99A608C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txBody>
            <a:bodyPr/>
            <a:lstStyle/>
            <a:p>
              <a:endParaRPr lang="en-US"/>
            </a:p>
          </p:txBody>
        </p:sp>
        <p:sp>
          <p:nvSpPr>
            <p:cNvPr id="62" name="Freeform 31">
              <a:extLst>
                <a:ext uri="{FF2B5EF4-FFF2-40B4-BE49-F238E27FC236}">
                  <a16:creationId xmlns:a16="http://schemas.microsoft.com/office/drawing/2014/main" id="{7FE084B0-333E-4F7C-83F1-F7D132527D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txBody>
            <a:bodyPr/>
            <a:lstStyle/>
            <a:p>
              <a:endParaRPr lang="en-US"/>
            </a:p>
          </p:txBody>
        </p:sp>
        <p:sp>
          <p:nvSpPr>
            <p:cNvPr id="63" name="Freeform 32">
              <a:extLst>
                <a:ext uri="{FF2B5EF4-FFF2-40B4-BE49-F238E27FC236}">
                  <a16:creationId xmlns:a16="http://schemas.microsoft.com/office/drawing/2014/main" id="{FDCFCB98-2E3A-4227-823C-80489BB284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txBody>
            <a:bodyPr/>
            <a:lstStyle/>
            <a:p>
              <a:endParaRPr lang="en-US"/>
            </a:p>
          </p:txBody>
        </p:sp>
        <p:sp>
          <p:nvSpPr>
            <p:cNvPr id="64" name="Freeform 33">
              <a:extLst>
                <a:ext uri="{FF2B5EF4-FFF2-40B4-BE49-F238E27FC236}">
                  <a16:creationId xmlns:a16="http://schemas.microsoft.com/office/drawing/2014/main" id="{252F94DE-A6A3-4463-BE05-34281F1C87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txBody>
            <a:bodyPr/>
            <a:lstStyle/>
            <a:p>
              <a:endParaRPr lang="en-US"/>
            </a:p>
          </p:txBody>
        </p:sp>
        <p:sp>
          <p:nvSpPr>
            <p:cNvPr id="65" name="Freeform 34">
              <a:extLst>
                <a:ext uri="{FF2B5EF4-FFF2-40B4-BE49-F238E27FC236}">
                  <a16:creationId xmlns:a16="http://schemas.microsoft.com/office/drawing/2014/main" id="{16EA21FA-886F-43CF-9D44-C1342F3055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txBody>
            <a:bodyPr/>
            <a:lstStyle/>
            <a:p>
              <a:endParaRPr lang="en-US"/>
            </a:p>
          </p:txBody>
        </p:sp>
        <p:sp>
          <p:nvSpPr>
            <p:cNvPr id="66" name="Freeform 35">
              <a:extLst>
                <a:ext uri="{FF2B5EF4-FFF2-40B4-BE49-F238E27FC236}">
                  <a16:creationId xmlns:a16="http://schemas.microsoft.com/office/drawing/2014/main" id="{88C821A5-BCF7-47FE-894F-0ADC5FDB28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txBody>
            <a:bodyPr/>
            <a:lstStyle/>
            <a:p>
              <a:endParaRPr lang="en-US"/>
            </a:p>
          </p:txBody>
        </p:sp>
        <p:sp>
          <p:nvSpPr>
            <p:cNvPr id="67" name="Freeform 36">
              <a:extLst>
                <a:ext uri="{FF2B5EF4-FFF2-40B4-BE49-F238E27FC236}">
                  <a16:creationId xmlns:a16="http://schemas.microsoft.com/office/drawing/2014/main" id="{F8337ECE-206A-472E-AFC4-0F230C91E8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txBody>
            <a:bodyPr/>
            <a:lstStyle/>
            <a:p>
              <a:endParaRPr lang="en-US"/>
            </a:p>
          </p:txBody>
        </p:sp>
        <p:sp>
          <p:nvSpPr>
            <p:cNvPr id="68" name="Freeform 37">
              <a:extLst>
                <a:ext uri="{FF2B5EF4-FFF2-40B4-BE49-F238E27FC236}">
                  <a16:creationId xmlns:a16="http://schemas.microsoft.com/office/drawing/2014/main" id="{90BB2EC4-D043-4B43-87E7-723A787EE8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txBody>
            <a:bodyPr/>
            <a:lstStyle/>
            <a:p>
              <a:endParaRPr lang="en-US"/>
            </a:p>
          </p:txBody>
        </p:sp>
        <p:sp>
          <p:nvSpPr>
            <p:cNvPr id="69" name="Freeform 38">
              <a:extLst>
                <a:ext uri="{FF2B5EF4-FFF2-40B4-BE49-F238E27FC236}">
                  <a16:creationId xmlns:a16="http://schemas.microsoft.com/office/drawing/2014/main" id="{04013015-AF71-47BC-BE4D-ED9EFA24FF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txBody>
            <a:bodyPr/>
            <a:lstStyle/>
            <a:p>
              <a:endParaRPr lang="en-US"/>
            </a:p>
          </p:txBody>
        </p:sp>
      </p:grpSp>
      <p:sp>
        <p:nvSpPr>
          <p:cNvPr id="71" name="Rectangle 70">
            <a:extLst>
              <a:ext uri="{FF2B5EF4-FFF2-40B4-BE49-F238E27FC236}">
                <a16:creationId xmlns:a16="http://schemas.microsoft.com/office/drawing/2014/main" id="{71B30B18-D920-4E3E-B931-1F310244C1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73" name="Freeform 11">
            <a:extLst>
              <a:ext uri="{FF2B5EF4-FFF2-40B4-BE49-F238E27FC236}">
                <a16:creationId xmlns:a16="http://schemas.microsoft.com/office/drawing/2014/main" id="{C70EF50A-66E6-460A-8AF9-47A10D0D99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p>
            <a:endParaRPr lang="en-US"/>
          </a:p>
        </p:txBody>
      </p:sp>
      <p:sp>
        <p:nvSpPr>
          <p:cNvPr id="75" name="Freeform 11">
            <a:extLst>
              <a:ext uri="{FF2B5EF4-FFF2-40B4-BE49-F238E27FC236}">
                <a16:creationId xmlns:a16="http://schemas.microsoft.com/office/drawing/2014/main" id="{54EEEBD9-D37D-42B9-BE64-2C102B1D6E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p>
            <a:endParaRPr lang="en-US"/>
          </a:p>
        </p:txBody>
      </p:sp>
      <p:sp>
        <p:nvSpPr>
          <p:cNvPr id="77" name="Rectangle 76">
            <a:extLst>
              <a:ext uri="{FF2B5EF4-FFF2-40B4-BE49-F238E27FC236}">
                <a16:creationId xmlns:a16="http://schemas.microsoft.com/office/drawing/2014/main" id="{A2F47212-081A-4E41-8623-C5BD41ADDC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89211" y="643467"/>
            <a:ext cx="8959322" cy="5571066"/>
          </a:xfrm>
          <a:prstGeom prst="rect">
            <a:avLst/>
          </a:prstGeom>
          <a:solidFill>
            <a:srgbClr val="FFFFFF"/>
          </a:solidFill>
          <a:ln w="1270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عنوان فرعي 2">
            <a:extLst>
              <a:ext uri="{FF2B5EF4-FFF2-40B4-BE49-F238E27FC236}">
                <a16:creationId xmlns:a16="http://schemas.microsoft.com/office/drawing/2014/main" id="{366CDED3-B2E0-424B-8E56-DA7D818C1AEE}"/>
              </a:ext>
            </a:extLst>
          </p:cNvPr>
          <p:cNvSpPr txBox="1">
            <a:spLocks/>
          </p:cNvSpPr>
          <p:nvPr/>
        </p:nvSpPr>
        <p:spPr>
          <a:xfrm>
            <a:off x="2468502" y="383673"/>
            <a:ext cx="5109248" cy="519588"/>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0" indent="0" algn="ctr" defTabSz="457200" rtl="1" eaLnBrk="1" latinLnBrk="0" hangingPunct="1">
              <a:spcBef>
                <a:spcPct val="20000"/>
              </a:spcBef>
              <a:spcAft>
                <a:spcPts val="600"/>
              </a:spcAft>
              <a:buClr>
                <a:schemeClr val="tx2"/>
              </a:buClr>
              <a:buSzPct val="70000"/>
              <a:buFont typeface="Wingdings 2" charset="2"/>
              <a:buNone/>
              <a:defRPr sz="2000" kern="1200">
                <a:ln>
                  <a:solidFill>
                    <a:schemeClr val="bg1">
                      <a:lumMod val="75000"/>
                      <a:lumOff val="25000"/>
                      <a:alpha val="10000"/>
                    </a:schemeClr>
                  </a:solidFill>
                </a:ln>
                <a:solidFill>
                  <a:schemeClr val="tx1"/>
                </a:solidFill>
                <a:effectLst>
                  <a:outerShdw blurRad="9525" dist="25400" dir="14640000" algn="tl" rotWithShape="0">
                    <a:schemeClr val="bg1">
                      <a:alpha val="30000"/>
                    </a:schemeClr>
                  </a:outerShdw>
                </a:effectLst>
                <a:latin typeface="+mn-lt"/>
                <a:ea typeface="+mn-ea"/>
                <a:cs typeface="+mn-cs"/>
              </a:defRPr>
            </a:lvl1pPr>
            <a:lvl2pPr marL="457200" indent="0" algn="ctr" defTabSz="457200" rtl="1" eaLnBrk="1" latinLnBrk="0" hangingPunct="1">
              <a:spcBef>
                <a:spcPct val="20000"/>
              </a:spcBef>
              <a:spcAft>
                <a:spcPts val="600"/>
              </a:spcAft>
              <a:buClr>
                <a:schemeClr val="tx2"/>
              </a:buClr>
              <a:buSzPct val="70000"/>
              <a:buFont typeface="Wingdings 2" charset="2"/>
              <a:buNone/>
              <a:defRPr sz="18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2pPr>
            <a:lvl3pPr marL="914400" indent="0" algn="ctr" defTabSz="457200" rtl="1" eaLnBrk="1" latinLnBrk="0" hangingPunct="1">
              <a:spcBef>
                <a:spcPct val="20000"/>
              </a:spcBef>
              <a:spcAft>
                <a:spcPts val="600"/>
              </a:spcAft>
              <a:buClr>
                <a:schemeClr val="tx2"/>
              </a:buClr>
              <a:buSzPct val="70000"/>
              <a:buFont typeface="Wingdings 2" charset="2"/>
              <a:buNone/>
              <a:defRPr sz="16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3pPr>
            <a:lvl4pPr marL="1371600" indent="0" algn="ctr" defTabSz="457200" rtl="1"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4pPr>
            <a:lvl5pPr marL="1828800" indent="0" algn="ctr" defTabSz="457200" rtl="1"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5pPr>
            <a:lvl6pPr marL="2286000" indent="0" algn="ctr" defTabSz="457200" rtl="1"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6pPr>
            <a:lvl7pPr marL="2743200" indent="0" algn="ctr" defTabSz="457200" rtl="1"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7pPr>
            <a:lvl8pPr marL="3200400" indent="0" algn="ctr" defTabSz="457200" rtl="1"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8pPr>
            <a:lvl9pPr marL="3657600" indent="0" algn="ctr" defTabSz="457200" rtl="1"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9pPr>
          </a:lstStyle>
          <a:p>
            <a:pPr algn="l" rtl="0"/>
            <a:r>
              <a:rPr lang="en-US" sz="1200" b="1" dirty="0"/>
              <a:t>Communicate with developers</a:t>
            </a:r>
            <a:endParaRPr lang="ar-SA" sz="1200" dirty="0">
              <a:solidFill>
                <a:srgbClr val="C00000"/>
              </a:solidFill>
            </a:endParaRPr>
          </a:p>
        </p:txBody>
      </p:sp>
      <p:sp>
        <p:nvSpPr>
          <p:cNvPr id="4" name="Slide Number Placeholder 3">
            <a:extLst>
              <a:ext uri="{FF2B5EF4-FFF2-40B4-BE49-F238E27FC236}">
                <a16:creationId xmlns:a16="http://schemas.microsoft.com/office/drawing/2014/main" id="{63496923-6297-4D8E-B3A6-C9D867C556DC}"/>
              </a:ext>
            </a:extLst>
          </p:cNvPr>
          <p:cNvSpPr>
            <a:spLocks noGrp="1"/>
          </p:cNvSpPr>
          <p:nvPr>
            <p:ph type="sldNum" sz="quarter" idx="12"/>
          </p:nvPr>
        </p:nvSpPr>
        <p:spPr/>
        <p:txBody>
          <a:bodyPr/>
          <a:lstStyle/>
          <a:p>
            <a:fld id="{3A5BB7F2-445A-40CB-BB93-2B2228B503CB}" type="slidenum">
              <a:rPr lang="en-US" smtClean="0"/>
              <a:t>43</a:t>
            </a:fld>
            <a:endParaRPr lang="en-US"/>
          </a:p>
        </p:txBody>
      </p:sp>
      <p:pic>
        <p:nvPicPr>
          <p:cNvPr id="36" name="صورة 35">
            <a:extLst>
              <a:ext uri="{FF2B5EF4-FFF2-40B4-BE49-F238E27FC236}">
                <a16:creationId xmlns:a16="http://schemas.microsoft.com/office/drawing/2014/main" id="{1029AAC1-052D-AB1E-CB6D-9F6165C613F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344238" y="701659"/>
            <a:ext cx="2560320" cy="5442766"/>
          </a:xfrm>
          <a:prstGeom prst="rect">
            <a:avLst/>
          </a:prstGeom>
          <a:noFill/>
          <a:ln>
            <a:noFill/>
          </a:ln>
        </p:spPr>
      </p:pic>
      <p:pic>
        <p:nvPicPr>
          <p:cNvPr id="37" name="صورة 36">
            <a:extLst>
              <a:ext uri="{FF2B5EF4-FFF2-40B4-BE49-F238E27FC236}">
                <a16:creationId xmlns:a16="http://schemas.microsoft.com/office/drawing/2014/main" id="{B4F97B2F-17AA-D045-6CB5-E2DEF4B7D451}"/>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480464" y="1498992"/>
            <a:ext cx="4495800" cy="3848100"/>
          </a:xfrm>
          <a:prstGeom prst="rect">
            <a:avLst/>
          </a:prstGeom>
          <a:noFill/>
          <a:ln>
            <a:noFill/>
          </a:ln>
        </p:spPr>
      </p:pic>
      <p:cxnSp>
        <p:nvCxnSpPr>
          <p:cNvPr id="39" name="رابط مستقيم 38">
            <a:extLst>
              <a:ext uri="{FF2B5EF4-FFF2-40B4-BE49-F238E27FC236}">
                <a16:creationId xmlns:a16="http://schemas.microsoft.com/office/drawing/2014/main" id="{D5B4C06D-FF76-865B-B5F4-DB0587213028}"/>
              </a:ext>
            </a:extLst>
          </p:cNvPr>
          <p:cNvCxnSpPr>
            <a:cxnSpLocks/>
          </p:cNvCxnSpPr>
          <p:nvPr/>
        </p:nvCxnSpPr>
        <p:spPr>
          <a:xfrm>
            <a:off x="8577696" y="2423018"/>
            <a:ext cx="1129722" cy="0"/>
          </a:xfrm>
          <a:prstGeom prst="line">
            <a:avLst/>
          </a:prstGeom>
          <a:ln/>
        </p:spPr>
        <p:style>
          <a:lnRef idx="3">
            <a:schemeClr val="dk1"/>
          </a:lnRef>
          <a:fillRef idx="0">
            <a:schemeClr val="dk1"/>
          </a:fillRef>
          <a:effectRef idx="2">
            <a:schemeClr val="dk1"/>
          </a:effectRef>
          <a:fontRef idx="minor">
            <a:schemeClr val="tx1"/>
          </a:fontRef>
        </p:style>
      </p:cxnSp>
      <p:cxnSp>
        <p:nvCxnSpPr>
          <p:cNvPr id="40" name="رابط مستقيم 39">
            <a:extLst>
              <a:ext uri="{FF2B5EF4-FFF2-40B4-BE49-F238E27FC236}">
                <a16:creationId xmlns:a16="http://schemas.microsoft.com/office/drawing/2014/main" id="{F065FF28-7172-E01B-33EA-1C5B570F27D5}"/>
              </a:ext>
            </a:extLst>
          </p:cNvPr>
          <p:cNvCxnSpPr>
            <a:cxnSpLocks/>
          </p:cNvCxnSpPr>
          <p:nvPr/>
        </p:nvCxnSpPr>
        <p:spPr>
          <a:xfrm>
            <a:off x="8577696" y="2506959"/>
            <a:ext cx="1129722" cy="0"/>
          </a:xfrm>
          <a:prstGeom prst="line">
            <a:avLst/>
          </a:prstGeom>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07043767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gradFill rotWithShape="1">
          <a:gsLst>
            <a:gs pos="8000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43" name="Group 42">
            <a:extLst>
              <a:ext uri="{FF2B5EF4-FFF2-40B4-BE49-F238E27FC236}">
                <a16:creationId xmlns:a16="http://schemas.microsoft.com/office/drawing/2014/main" id="{259C671B-1B22-4141-A9C0-2E7941FDA7C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44" name="Freeform 11">
              <a:extLst>
                <a:ext uri="{FF2B5EF4-FFF2-40B4-BE49-F238E27FC236}">
                  <a16:creationId xmlns:a16="http://schemas.microsoft.com/office/drawing/2014/main" id="{7B2F5A4B-FA0F-4625-82F7-1D3F11281B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txBody>
            <a:bodyPr/>
            <a:lstStyle/>
            <a:p>
              <a:endParaRPr lang="en-US"/>
            </a:p>
          </p:txBody>
        </p:sp>
        <p:sp>
          <p:nvSpPr>
            <p:cNvPr id="45" name="Freeform 12">
              <a:extLst>
                <a:ext uri="{FF2B5EF4-FFF2-40B4-BE49-F238E27FC236}">
                  <a16:creationId xmlns:a16="http://schemas.microsoft.com/office/drawing/2014/main" id="{9ACB0BAE-722F-4C91-8C2A-44EF768E83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txBody>
            <a:bodyPr/>
            <a:lstStyle/>
            <a:p>
              <a:endParaRPr lang="en-US"/>
            </a:p>
          </p:txBody>
        </p:sp>
        <p:sp>
          <p:nvSpPr>
            <p:cNvPr id="46" name="Freeform 13">
              <a:extLst>
                <a:ext uri="{FF2B5EF4-FFF2-40B4-BE49-F238E27FC236}">
                  <a16:creationId xmlns:a16="http://schemas.microsoft.com/office/drawing/2014/main" id="{C3AC4D9F-59AC-421A-9FF3-C936CEC439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txBody>
            <a:bodyPr/>
            <a:lstStyle/>
            <a:p>
              <a:endParaRPr lang="en-US"/>
            </a:p>
          </p:txBody>
        </p:sp>
        <p:sp>
          <p:nvSpPr>
            <p:cNvPr id="47" name="Freeform 14">
              <a:extLst>
                <a:ext uri="{FF2B5EF4-FFF2-40B4-BE49-F238E27FC236}">
                  <a16:creationId xmlns:a16="http://schemas.microsoft.com/office/drawing/2014/main" id="{797BCE03-677D-4D65-A4D1-1FD721DD5D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txBody>
            <a:bodyPr/>
            <a:lstStyle/>
            <a:p>
              <a:endParaRPr lang="en-US"/>
            </a:p>
          </p:txBody>
        </p:sp>
        <p:sp>
          <p:nvSpPr>
            <p:cNvPr id="48" name="Freeform 15">
              <a:extLst>
                <a:ext uri="{FF2B5EF4-FFF2-40B4-BE49-F238E27FC236}">
                  <a16:creationId xmlns:a16="http://schemas.microsoft.com/office/drawing/2014/main" id="{D007E5D0-0B4E-4094-988C-9917146C2D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txBody>
            <a:bodyPr/>
            <a:lstStyle/>
            <a:p>
              <a:endParaRPr lang="en-US"/>
            </a:p>
          </p:txBody>
        </p:sp>
        <p:sp>
          <p:nvSpPr>
            <p:cNvPr id="49" name="Freeform 16">
              <a:extLst>
                <a:ext uri="{FF2B5EF4-FFF2-40B4-BE49-F238E27FC236}">
                  <a16:creationId xmlns:a16="http://schemas.microsoft.com/office/drawing/2014/main" id="{024DB804-C06B-4A0A-AC43-6BCCB7D760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txBody>
            <a:bodyPr/>
            <a:lstStyle/>
            <a:p>
              <a:endParaRPr lang="en-US"/>
            </a:p>
          </p:txBody>
        </p:sp>
        <p:sp>
          <p:nvSpPr>
            <p:cNvPr id="50" name="Freeform 17">
              <a:extLst>
                <a:ext uri="{FF2B5EF4-FFF2-40B4-BE49-F238E27FC236}">
                  <a16:creationId xmlns:a16="http://schemas.microsoft.com/office/drawing/2014/main" id="{B51DC17A-305E-486E-A527-5E8068E9EF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txBody>
            <a:bodyPr/>
            <a:lstStyle/>
            <a:p>
              <a:endParaRPr lang="en-US"/>
            </a:p>
          </p:txBody>
        </p:sp>
        <p:sp>
          <p:nvSpPr>
            <p:cNvPr id="51" name="Freeform 18">
              <a:extLst>
                <a:ext uri="{FF2B5EF4-FFF2-40B4-BE49-F238E27FC236}">
                  <a16:creationId xmlns:a16="http://schemas.microsoft.com/office/drawing/2014/main" id="{B6CCA716-6D46-4523-BF96-FF1B0C5464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txBody>
            <a:bodyPr/>
            <a:lstStyle/>
            <a:p>
              <a:endParaRPr lang="en-US"/>
            </a:p>
          </p:txBody>
        </p:sp>
        <p:sp>
          <p:nvSpPr>
            <p:cNvPr id="52" name="Freeform 19">
              <a:extLst>
                <a:ext uri="{FF2B5EF4-FFF2-40B4-BE49-F238E27FC236}">
                  <a16:creationId xmlns:a16="http://schemas.microsoft.com/office/drawing/2014/main" id="{E632B09A-D30C-4268-B28B-ACD6127630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txBody>
            <a:bodyPr/>
            <a:lstStyle/>
            <a:p>
              <a:endParaRPr lang="en-US"/>
            </a:p>
          </p:txBody>
        </p:sp>
        <p:sp>
          <p:nvSpPr>
            <p:cNvPr id="53" name="Freeform 20">
              <a:extLst>
                <a:ext uri="{FF2B5EF4-FFF2-40B4-BE49-F238E27FC236}">
                  <a16:creationId xmlns:a16="http://schemas.microsoft.com/office/drawing/2014/main" id="{5FC839A4-228B-4EC0-8AF4-D8E38ECE67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txBody>
            <a:bodyPr/>
            <a:lstStyle/>
            <a:p>
              <a:endParaRPr lang="en-US"/>
            </a:p>
          </p:txBody>
        </p:sp>
        <p:sp>
          <p:nvSpPr>
            <p:cNvPr id="54" name="Freeform 21">
              <a:extLst>
                <a:ext uri="{FF2B5EF4-FFF2-40B4-BE49-F238E27FC236}">
                  <a16:creationId xmlns:a16="http://schemas.microsoft.com/office/drawing/2014/main" id="{A8FFB1A1-5BB5-4551-87CD-F3365E6FE9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txBody>
            <a:bodyPr/>
            <a:lstStyle/>
            <a:p>
              <a:endParaRPr lang="en-US"/>
            </a:p>
          </p:txBody>
        </p:sp>
        <p:sp>
          <p:nvSpPr>
            <p:cNvPr id="55" name="Freeform 22">
              <a:extLst>
                <a:ext uri="{FF2B5EF4-FFF2-40B4-BE49-F238E27FC236}">
                  <a16:creationId xmlns:a16="http://schemas.microsoft.com/office/drawing/2014/main" id="{D05AF173-8E70-41FA-9254-DF9AC3DDA2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txBody>
            <a:bodyPr/>
            <a:lstStyle/>
            <a:p>
              <a:endParaRPr lang="en-US"/>
            </a:p>
          </p:txBody>
        </p:sp>
      </p:grpSp>
      <p:grpSp>
        <p:nvGrpSpPr>
          <p:cNvPr id="57" name="Group 56">
            <a:extLst>
              <a:ext uri="{FF2B5EF4-FFF2-40B4-BE49-F238E27FC236}">
                <a16:creationId xmlns:a16="http://schemas.microsoft.com/office/drawing/2014/main" id="{1D56A4CE-A3F4-4CFF-9A65-C029AC17B7C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p:grpSpPr>
        <p:sp>
          <p:nvSpPr>
            <p:cNvPr id="58" name="Freeform 27">
              <a:extLst>
                <a:ext uri="{FF2B5EF4-FFF2-40B4-BE49-F238E27FC236}">
                  <a16:creationId xmlns:a16="http://schemas.microsoft.com/office/drawing/2014/main" id="{DF669161-0B30-4C76-96BF-962027487D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txBody>
            <a:bodyPr/>
            <a:lstStyle/>
            <a:p>
              <a:endParaRPr lang="en-US"/>
            </a:p>
          </p:txBody>
        </p:sp>
        <p:sp>
          <p:nvSpPr>
            <p:cNvPr id="59" name="Freeform 28">
              <a:extLst>
                <a:ext uri="{FF2B5EF4-FFF2-40B4-BE49-F238E27FC236}">
                  <a16:creationId xmlns:a16="http://schemas.microsoft.com/office/drawing/2014/main" id="{A5232353-CF7C-44DD-8BEE-1C8FF54CDD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txBody>
            <a:bodyPr/>
            <a:lstStyle/>
            <a:p>
              <a:endParaRPr lang="en-US"/>
            </a:p>
          </p:txBody>
        </p:sp>
        <p:sp>
          <p:nvSpPr>
            <p:cNvPr id="60" name="Freeform 29">
              <a:extLst>
                <a:ext uri="{FF2B5EF4-FFF2-40B4-BE49-F238E27FC236}">
                  <a16:creationId xmlns:a16="http://schemas.microsoft.com/office/drawing/2014/main" id="{AEA6CAE2-8741-4E88-A632-69C2B2EC58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txBody>
            <a:bodyPr/>
            <a:lstStyle/>
            <a:p>
              <a:endParaRPr lang="en-US"/>
            </a:p>
          </p:txBody>
        </p:sp>
        <p:sp>
          <p:nvSpPr>
            <p:cNvPr id="61" name="Freeform 30">
              <a:extLst>
                <a:ext uri="{FF2B5EF4-FFF2-40B4-BE49-F238E27FC236}">
                  <a16:creationId xmlns:a16="http://schemas.microsoft.com/office/drawing/2014/main" id="{014AC37D-4388-4AE6-9D4D-CCD99A608C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txBody>
            <a:bodyPr/>
            <a:lstStyle/>
            <a:p>
              <a:endParaRPr lang="en-US"/>
            </a:p>
          </p:txBody>
        </p:sp>
        <p:sp>
          <p:nvSpPr>
            <p:cNvPr id="62" name="Freeform 31">
              <a:extLst>
                <a:ext uri="{FF2B5EF4-FFF2-40B4-BE49-F238E27FC236}">
                  <a16:creationId xmlns:a16="http://schemas.microsoft.com/office/drawing/2014/main" id="{7FE084B0-333E-4F7C-83F1-F7D132527D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txBody>
            <a:bodyPr/>
            <a:lstStyle/>
            <a:p>
              <a:endParaRPr lang="en-US"/>
            </a:p>
          </p:txBody>
        </p:sp>
        <p:sp>
          <p:nvSpPr>
            <p:cNvPr id="63" name="Freeform 32">
              <a:extLst>
                <a:ext uri="{FF2B5EF4-FFF2-40B4-BE49-F238E27FC236}">
                  <a16:creationId xmlns:a16="http://schemas.microsoft.com/office/drawing/2014/main" id="{FDCFCB98-2E3A-4227-823C-80489BB284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txBody>
            <a:bodyPr/>
            <a:lstStyle/>
            <a:p>
              <a:endParaRPr lang="en-US"/>
            </a:p>
          </p:txBody>
        </p:sp>
        <p:sp>
          <p:nvSpPr>
            <p:cNvPr id="64" name="Freeform 33">
              <a:extLst>
                <a:ext uri="{FF2B5EF4-FFF2-40B4-BE49-F238E27FC236}">
                  <a16:creationId xmlns:a16="http://schemas.microsoft.com/office/drawing/2014/main" id="{252F94DE-A6A3-4463-BE05-34281F1C87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txBody>
            <a:bodyPr/>
            <a:lstStyle/>
            <a:p>
              <a:endParaRPr lang="en-US"/>
            </a:p>
          </p:txBody>
        </p:sp>
        <p:sp>
          <p:nvSpPr>
            <p:cNvPr id="65" name="Freeform 34">
              <a:extLst>
                <a:ext uri="{FF2B5EF4-FFF2-40B4-BE49-F238E27FC236}">
                  <a16:creationId xmlns:a16="http://schemas.microsoft.com/office/drawing/2014/main" id="{16EA21FA-886F-43CF-9D44-C1342F3055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txBody>
            <a:bodyPr/>
            <a:lstStyle/>
            <a:p>
              <a:endParaRPr lang="en-US"/>
            </a:p>
          </p:txBody>
        </p:sp>
        <p:sp>
          <p:nvSpPr>
            <p:cNvPr id="66" name="Freeform 35">
              <a:extLst>
                <a:ext uri="{FF2B5EF4-FFF2-40B4-BE49-F238E27FC236}">
                  <a16:creationId xmlns:a16="http://schemas.microsoft.com/office/drawing/2014/main" id="{88C821A5-BCF7-47FE-894F-0ADC5FDB28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txBody>
            <a:bodyPr/>
            <a:lstStyle/>
            <a:p>
              <a:endParaRPr lang="en-US"/>
            </a:p>
          </p:txBody>
        </p:sp>
        <p:sp>
          <p:nvSpPr>
            <p:cNvPr id="67" name="Freeform 36">
              <a:extLst>
                <a:ext uri="{FF2B5EF4-FFF2-40B4-BE49-F238E27FC236}">
                  <a16:creationId xmlns:a16="http://schemas.microsoft.com/office/drawing/2014/main" id="{F8337ECE-206A-472E-AFC4-0F230C91E8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txBody>
            <a:bodyPr/>
            <a:lstStyle/>
            <a:p>
              <a:endParaRPr lang="en-US"/>
            </a:p>
          </p:txBody>
        </p:sp>
        <p:sp>
          <p:nvSpPr>
            <p:cNvPr id="68" name="Freeform 37">
              <a:extLst>
                <a:ext uri="{FF2B5EF4-FFF2-40B4-BE49-F238E27FC236}">
                  <a16:creationId xmlns:a16="http://schemas.microsoft.com/office/drawing/2014/main" id="{90BB2EC4-D043-4B43-87E7-723A787EE8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txBody>
            <a:bodyPr/>
            <a:lstStyle/>
            <a:p>
              <a:endParaRPr lang="en-US"/>
            </a:p>
          </p:txBody>
        </p:sp>
        <p:sp>
          <p:nvSpPr>
            <p:cNvPr id="69" name="Freeform 38">
              <a:extLst>
                <a:ext uri="{FF2B5EF4-FFF2-40B4-BE49-F238E27FC236}">
                  <a16:creationId xmlns:a16="http://schemas.microsoft.com/office/drawing/2014/main" id="{04013015-AF71-47BC-BE4D-ED9EFA24FF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txBody>
            <a:bodyPr/>
            <a:lstStyle/>
            <a:p>
              <a:endParaRPr lang="en-US"/>
            </a:p>
          </p:txBody>
        </p:sp>
      </p:grpSp>
      <p:sp>
        <p:nvSpPr>
          <p:cNvPr id="71" name="Rectangle 70">
            <a:extLst>
              <a:ext uri="{FF2B5EF4-FFF2-40B4-BE49-F238E27FC236}">
                <a16:creationId xmlns:a16="http://schemas.microsoft.com/office/drawing/2014/main" id="{71B30B18-D920-4E3E-B931-1F310244C1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73" name="Freeform 11">
            <a:extLst>
              <a:ext uri="{FF2B5EF4-FFF2-40B4-BE49-F238E27FC236}">
                <a16:creationId xmlns:a16="http://schemas.microsoft.com/office/drawing/2014/main" id="{C70EF50A-66E6-460A-8AF9-47A10D0D99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p>
            <a:endParaRPr lang="en-US"/>
          </a:p>
        </p:txBody>
      </p:sp>
      <p:sp>
        <p:nvSpPr>
          <p:cNvPr id="75" name="Freeform 11">
            <a:extLst>
              <a:ext uri="{FF2B5EF4-FFF2-40B4-BE49-F238E27FC236}">
                <a16:creationId xmlns:a16="http://schemas.microsoft.com/office/drawing/2014/main" id="{54EEEBD9-D37D-42B9-BE64-2C102B1D6E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p>
            <a:endParaRPr lang="en-US"/>
          </a:p>
        </p:txBody>
      </p:sp>
      <p:sp>
        <p:nvSpPr>
          <p:cNvPr id="77" name="Rectangle 76">
            <a:extLst>
              <a:ext uri="{FF2B5EF4-FFF2-40B4-BE49-F238E27FC236}">
                <a16:creationId xmlns:a16="http://schemas.microsoft.com/office/drawing/2014/main" id="{A2F47212-081A-4E41-8623-C5BD41ADDC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89211" y="643467"/>
            <a:ext cx="8959322" cy="5571066"/>
          </a:xfrm>
          <a:prstGeom prst="rect">
            <a:avLst/>
          </a:prstGeom>
          <a:solidFill>
            <a:srgbClr val="FFFFFF"/>
          </a:solidFill>
          <a:ln w="1270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عنوان فرعي 2">
            <a:extLst>
              <a:ext uri="{FF2B5EF4-FFF2-40B4-BE49-F238E27FC236}">
                <a16:creationId xmlns:a16="http://schemas.microsoft.com/office/drawing/2014/main" id="{366CDED3-B2E0-424B-8E56-DA7D818C1AEE}"/>
              </a:ext>
            </a:extLst>
          </p:cNvPr>
          <p:cNvSpPr txBox="1">
            <a:spLocks/>
          </p:cNvSpPr>
          <p:nvPr/>
        </p:nvSpPr>
        <p:spPr>
          <a:xfrm>
            <a:off x="2468502" y="383673"/>
            <a:ext cx="5109248" cy="519588"/>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0" indent="0" algn="ctr" defTabSz="457200" rtl="1" eaLnBrk="1" latinLnBrk="0" hangingPunct="1">
              <a:spcBef>
                <a:spcPct val="20000"/>
              </a:spcBef>
              <a:spcAft>
                <a:spcPts val="600"/>
              </a:spcAft>
              <a:buClr>
                <a:schemeClr val="tx2"/>
              </a:buClr>
              <a:buSzPct val="70000"/>
              <a:buFont typeface="Wingdings 2" charset="2"/>
              <a:buNone/>
              <a:defRPr sz="2000" kern="1200">
                <a:ln>
                  <a:solidFill>
                    <a:schemeClr val="bg1">
                      <a:lumMod val="75000"/>
                      <a:lumOff val="25000"/>
                      <a:alpha val="10000"/>
                    </a:schemeClr>
                  </a:solidFill>
                </a:ln>
                <a:solidFill>
                  <a:schemeClr val="tx1"/>
                </a:solidFill>
                <a:effectLst>
                  <a:outerShdw blurRad="9525" dist="25400" dir="14640000" algn="tl" rotWithShape="0">
                    <a:schemeClr val="bg1">
                      <a:alpha val="30000"/>
                    </a:schemeClr>
                  </a:outerShdw>
                </a:effectLst>
                <a:latin typeface="+mn-lt"/>
                <a:ea typeface="+mn-ea"/>
                <a:cs typeface="+mn-cs"/>
              </a:defRPr>
            </a:lvl1pPr>
            <a:lvl2pPr marL="457200" indent="0" algn="ctr" defTabSz="457200" rtl="1" eaLnBrk="1" latinLnBrk="0" hangingPunct="1">
              <a:spcBef>
                <a:spcPct val="20000"/>
              </a:spcBef>
              <a:spcAft>
                <a:spcPts val="600"/>
              </a:spcAft>
              <a:buClr>
                <a:schemeClr val="tx2"/>
              </a:buClr>
              <a:buSzPct val="70000"/>
              <a:buFont typeface="Wingdings 2" charset="2"/>
              <a:buNone/>
              <a:defRPr sz="18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2pPr>
            <a:lvl3pPr marL="914400" indent="0" algn="ctr" defTabSz="457200" rtl="1" eaLnBrk="1" latinLnBrk="0" hangingPunct="1">
              <a:spcBef>
                <a:spcPct val="20000"/>
              </a:spcBef>
              <a:spcAft>
                <a:spcPts val="600"/>
              </a:spcAft>
              <a:buClr>
                <a:schemeClr val="tx2"/>
              </a:buClr>
              <a:buSzPct val="70000"/>
              <a:buFont typeface="Wingdings 2" charset="2"/>
              <a:buNone/>
              <a:defRPr sz="16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3pPr>
            <a:lvl4pPr marL="1371600" indent="0" algn="ctr" defTabSz="457200" rtl="1"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4pPr>
            <a:lvl5pPr marL="1828800" indent="0" algn="ctr" defTabSz="457200" rtl="1"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5pPr>
            <a:lvl6pPr marL="2286000" indent="0" algn="ctr" defTabSz="457200" rtl="1"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6pPr>
            <a:lvl7pPr marL="2743200" indent="0" algn="ctr" defTabSz="457200" rtl="1"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7pPr>
            <a:lvl8pPr marL="3200400" indent="0" algn="ctr" defTabSz="457200" rtl="1"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8pPr>
            <a:lvl9pPr marL="3657600" indent="0" algn="ctr" defTabSz="457200" rtl="1"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9pPr>
          </a:lstStyle>
          <a:p>
            <a:pPr algn="l" rtl="0"/>
            <a:r>
              <a:rPr lang="en-US" sz="1200" b="1" dirty="0"/>
              <a:t>About the application</a:t>
            </a:r>
            <a:endParaRPr lang="ar-SA" sz="1200" dirty="0">
              <a:solidFill>
                <a:srgbClr val="C00000"/>
              </a:solidFill>
            </a:endParaRPr>
          </a:p>
        </p:txBody>
      </p:sp>
      <p:sp>
        <p:nvSpPr>
          <p:cNvPr id="4" name="Slide Number Placeholder 3">
            <a:extLst>
              <a:ext uri="{FF2B5EF4-FFF2-40B4-BE49-F238E27FC236}">
                <a16:creationId xmlns:a16="http://schemas.microsoft.com/office/drawing/2014/main" id="{63496923-6297-4D8E-B3A6-C9D867C556DC}"/>
              </a:ext>
            </a:extLst>
          </p:cNvPr>
          <p:cNvSpPr>
            <a:spLocks noGrp="1"/>
          </p:cNvSpPr>
          <p:nvPr>
            <p:ph type="sldNum" sz="quarter" idx="12"/>
          </p:nvPr>
        </p:nvSpPr>
        <p:spPr/>
        <p:txBody>
          <a:bodyPr/>
          <a:lstStyle/>
          <a:p>
            <a:fld id="{3A5BB7F2-445A-40CB-BB93-2B2228B503CB}" type="slidenum">
              <a:rPr lang="en-US" smtClean="0"/>
              <a:t>44</a:t>
            </a:fld>
            <a:endParaRPr lang="en-US"/>
          </a:p>
        </p:txBody>
      </p:sp>
      <p:pic>
        <p:nvPicPr>
          <p:cNvPr id="38" name="صورة 37">
            <a:extLst>
              <a:ext uri="{FF2B5EF4-FFF2-40B4-BE49-F238E27FC236}">
                <a16:creationId xmlns:a16="http://schemas.microsoft.com/office/drawing/2014/main" id="{2B79A785-7280-5E71-0619-5C99EC8401A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788712" y="714375"/>
            <a:ext cx="2560320" cy="5442766"/>
          </a:xfrm>
          <a:prstGeom prst="rect">
            <a:avLst/>
          </a:prstGeom>
          <a:noFill/>
          <a:ln>
            <a:noFill/>
          </a:ln>
        </p:spPr>
      </p:pic>
    </p:spTree>
    <p:extLst>
      <p:ext uri="{BB962C8B-B14F-4D97-AF65-F5344CB8AC3E}">
        <p14:creationId xmlns:p14="http://schemas.microsoft.com/office/powerpoint/2010/main" val="401105082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عنوان 1">
            <a:extLst>
              <a:ext uri="{FF2B5EF4-FFF2-40B4-BE49-F238E27FC236}">
                <a16:creationId xmlns:a16="http://schemas.microsoft.com/office/drawing/2014/main" id="{A942494C-57BD-4353-8A26-36CDD878B334}"/>
              </a:ext>
            </a:extLst>
          </p:cNvPr>
          <p:cNvSpPr>
            <a:spLocks noGrp="1"/>
          </p:cNvSpPr>
          <p:nvPr>
            <p:ph type="title"/>
          </p:nvPr>
        </p:nvSpPr>
        <p:spPr>
          <a:xfrm>
            <a:off x="2750518" y="1622883"/>
            <a:ext cx="8874132" cy="812499"/>
          </a:xfrm>
        </p:spPr>
        <p:txBody>
          <a:bodyPr>
            <a:normAutofit/>
          </a:bodyPr>
          <a:lstStyle/>
          <a:p>
            <a:pPr rtl="0"/>
            <a:r>
              <a:rPr lang="en-US" sz="4000" dirty="0"/>
              <a:t>Seller side</a:t>
            </a:r>
          </a:p>
        </p:txBody>
      </p:sp>
      <p:sp>
        <p:nvSpPr>
          <p:cNvPr id="7" name="عنوان فرعي 2">
            <a:extLst>
              <a:ext uri="{FF2B5EF4-FFF2-40B4-BE49-F238E27FC236}">
                <a16:creationId xmlns:a16="http://schemas.microsoft.com/office/drawing/2014/main" id="{3F3DDFBA-4C33-4F1A-BB9A-6C9DB3207846}"/>
              </a:ext>
            </a:extLst>
          </p:cNvPr>
          <p:cNvSpPr txBox="1">
            <a:spLocks/>
          </p:cNvSpPr>
          <p:nvPr/>
        </p:nvSpPr>
        <p:spPr>
          <a:xfrm>
            <a:off x="2750519" y="2435381"/>
            <a:ext cx="8783596" cy="1348967"/>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0" indent="0" algn="ctr" defTabSz="457200" rtl="1" eaLnBrk="1" latinLnBrk="0" hangingPunct="1">
              <a:spcBef>
                <a:spcPct val="20000"/>
              </a:spcBef>
              <a:spcAft>
                <a:spcPts val="600"/>
              </a:spcAft>
              <a:buClr>
                <a:schemeClr val="tx2"/>
              </a:buClr>
              <a:buSzPct val="70000"/>
              <a:buFont typeface="Wingdings 2" charset="2"/>
              <a:buNone/>
              <a:defRPr sz="2000" kern="1200">
                <a:ln>
                  <a:solidFill>
                    <a:schemeClr val="bg1">
                      <a:lumMod val="75000"/>
                      <a:lumOff val="25000"/>
                      <a:alpha val="10000"/>
                    </a:schemeClr>
                  </a:solidFill>
                </a:ln>
                <a:solidFill>
                  <a:schemeClr val="tx1"/>
                </a:solidFill>
                <a:effectLst>
                  <a:outerShdw blurRad="9525" dist="25400" dir="14640000" algn="tl" rotWithShape="0">
                    <a:schemeClr val="bg1">
                      <a:alpha val="30000"/>
                    </a:schemeClr>
                  </a:outerShdw>
                </a:effectLst>
                <a:latin typeface="+mn-lt"/>
                <a:ea typeface="+mn-ea"/>
                <a:cs typeface="+mn-cs"/>
              </a:defRPr>
            </a:lvl1pPr>
            <a:lvl2pPr marL="457200" indent="0" algn="ctr" defTabSz="457200" rtl="1" eaLnBrk="1" latinLnBrk="0" hangingPunct="1">
              <a:spcBef>
                <a:spcPct val="20000"/>
              </a:spcBef>
              <a:spcAft>
                <a:spcPts val="600"/>
              </a:spcAft>
              <a:buClr>
                <a:schemeClr val="tx2"/>
              </a:buClr>
              <a:buSzPct val="70000"/>
              <a:buFont typeface="Wingdings 2" charset="2"/>
              <a:buNone/>
              <a:defRPr sz="18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2pPr>
            <a:lvl3pPr marL="914400" indent="0" algn="ctr" defTabSz="457200" rtl="1" eaLnBrk="1" latinLnBrk="0" hangingPunct="1">
              <a:spcBef>
                <a:spcPct val="20000"/>
              </a:spcBef>
              <a:spcAft>
                <a:spcPts val="600"/>
              </a:spcAft>
              <a:buClr>
                <a:schemeClr val="tx2"/>
              </a:buClr>
              <a:buSzPct val="70000"/>
              <a:buFont typeface="Wingdings 2" charset="2"/>
              <a:buNone/>
              <a:defRPr sz="16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3pPr>
            <a:lvl4pPr marL="1371600" indent="0" algn="ctr" defTabSz="457200" rtl="1"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4pPr>
            <a:lvl5pPr marL="1828800" indent="0" algn="ctr" defTabSz="457200" rtl="1"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5pPr>
            <a:lvl6pPr marL="2286000" indent="0" algn="ctr" defTabSz="457200" rtl="1"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6pPr>
            <a:lvl7pPr marL="2743200" indent="0" algn="ctr" defTabSz="457200" rtl="1"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7pPr>
            <a:lvl8pPr marL="3200400" indent="0" algn="ctr" defTabSz="457200" rtl="1"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8pPr>
            <a:lvl9pPr marL="3657600" indent="0" algn="ctr" defTabSz="457200" rtl="1"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9pPr>
          </a:lstStyle>
          <a:p>
            <a:pPr algn="l" rtl="0"/>
            <a:r>
              <a:rPr lang="en-US" sz="1600" b="1" dirty="0"/>
              <a:t>Seller home page | Inserting a book into the app | Books added by seller | Seller profile details | Buyer details and expected payment date | Communicate with developers | About the application</a:t>
            </a:r>
          </a:p>
        </p:txBody>
      </p:sp>
      <p:sp>
        <p:nvSpPr>
          <p:cNvPr id="4" name="Slide Number Placeholder 3">
            <a:extLst>
              <a:ext uri="{FF2B5EF4-FFF2-40B4-BE49-F238E27FC236}">
                <a16:creationId xmlns:a16="http://schemas.microsoft.com/office/drawing/2014/main" id="{CE1A9A80-5D4F-4AA1-92C7-9AC8DDAA8674}"/>
              </a:ext>
            </a:extLst>
          </p:cNvPr>
          <p:cNvSpPr>
            <a:spLocks noGrp="1"/>
          </p:cNvSpPr>
          <p:nvPr>
            <p:ph type="sldNum" sz="quarter" idx="12"/>
          </p:nvPr>
        </p:nvSpPr>
        <p:spPr/>
        <p:txBody>
          <a:bodyPr/>
          <a:lstStyle/>
          <a:p>
            <a:fld id="{3A5BB7F2-445A-40CB-BB93-2B2228B503CB}" type="slidenum">
              <a:rPr lang="en-US" smtClean="0"/>
              <a:t>45</a:t>
            </a:fld>
            <a:endParaRPr lang="en-US"/>
          </a:p>
        </p:txBody>
      </p:sp>
    </p:spTree>
    <p:extLst>
      <p:ext uri="{BB962C8B-B14F-4D97-AF65-F5344CB8AC3E}">
        <p14:creationId xmlns:p14="http://schemas.microsoft.com/office/powerpoint/2010/main" val="153115934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gradFill rotWithShape="1">
          <a:gsLst>
            <a:gs pos="8000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43" name="Group 42">
            <a:extLst>
              <a:ext uri="{FF2B5EF4-FFF2-40B4-BE49-F238E27FC236}">
                <a16:creationId xmlns:a16="http://schemas.microsoft.com/office/drawing/2014/main" id="{259C671B-1B22-4141-A9C0-2E7941FDA7C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44" name="Freeform 11">
              <a:extLst>
                <a:ext uri="{FF2B5EF4-FFF2-40B4-BE49-F238E27FC236}">
                  <a16:creationId xmlns:a16="http://schemas.microsoft.com/office/drawing/2014/main" id="{7B2F5A4B-FA0F-4625-82F7-1D3F11281B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txBody>
            <a:bodyPr/>
            <a:lstStyle/>
            <a:p>
              <a:endParaRPr lang="en-US"/>
            </a:p>
          </p:txBody>
        </p:sp>
        <p:sp>
          <p:nvSpPr>
            <p:cNvPr id="45" name="Freeform 12">
              <a:extLst>
                <a:ext uri="{FF2B5EF4-FFF2-40B4-BE49-F238E27FC236}">
                  <a16:creationId xmlns:a16="http://schemas.microsoft.com/office/drawing/2014/main" id="{9ACB0BAE-722F-4C91-8C2A-44EF768E83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txBody>
            <a:bodyPr/>
            <a:lstStyle/>
            <a:p>
              <a:endParaRPr lang="en-US"/>
            </a:p>
          </p:txBody>
        </p:sp>
        <p:sp>
          <p:nvSpPr>
            <p:cNvPr id="46" name="Freeform 13">
              <a:extLst>
                <a:ext uri="{FF2B5EF4-FFF2-40B4-BE49-F238E27FC236}">
                  <a16:creationId xmlns:a16="http://schemas.microsoft.com/office/drawing/2014/main" id="{C3AC4D9F-59AC-421A-9FF3-C936CEC439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txBody>
            <a:bodyPr/>
            <a:lstStyle/>
            <a:p>
              <a:endParaRPr lang="en-US"/>
            </a:p>
          </p:txBody>
        </p:sp>
        <p:sp>
          <p:nvSpPr>
            <p:cNvPr id="47" name="Freeform 14">
              <a:extLst>
                <a:ext uri="{FF2B5EF4-FFF2-40B4-BE49-F238E27FC236}">
                  <a16:creationId xmlns:a16="http://schemas.microsoft.com/office/drawing/2014/main" id="{797BCE03-677D-4D65-A4D1-1FD721DD5D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txBody>
            <a:bodyPr/>
            <a:lstStyle/>
            <a:p>
              <a:endParaRPr lang="en-US"/>
            </a:p>
          </p:txBody>
        </p:sp>
        <p:sp>
          <p:nvSpPr>
            <p:cNvPr id="48" name="Freeform 15">
              <a:extLst>
                <a:ext uri="{FF2B5EF4-FFF2-40B4-BE49-F238E27FC236}">
                  <a16:creationId xmlns:a16="http://schemas.microsoft.com/office/drawing/2014/main" id="{D007E5D0-0B4E-4094-988C-9917146C2D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txBody>
            <a:bodyPr/>
            <a:lstStyle/>
            <a:p>
              <a:endParaRPr lang="en-US"/>
            </a:p>
          </p:txBody>
        </p:sp>
        <p:sp>
          <p:nvSpPr>
            <p:cNvPr id="49" name="Freeform 16">
              <a:extLst>
                <a:ext uri="{FF2B5EF4-FFF2-40B4-BE49-F238E27FC236}">
                  <a16:creationId xmlns:a16="http://schemas.microsoft.com/office/drawing/2014/main" id="{024DB804-C06B-4A0A-AC43-6BCCB7D760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txBody>
            <a:bodyPr/>
            <a:lstStyle/>
            <a:p>
              <a:endParaRPr lang="en-US"/>
            </a:p>
          </p:txBody>
        </p:sp>
        <p:sp>
          <p:nvSpPr>
            <p:cNvPr id="50" name="Freeform 17">
              <a:extLst>
                <a:ext uri="{FF2B5EF4-FFF2-40B4-BE49-F238E27FC236}">
                  <a16:creationId xmlns:a16="http://schemas.microsoft.com/office/drawing/2014/main" id="{B51DC17A-305E-486E-A527-5E8068E9EF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txBody>
            <a:bodyPr/>
            <a:lstStyle/>
            <a:p>
              <a:endParaRPr lang="en-US"/>
            </a:p>
          </p:txBody>
        </p:sp>
        <p:sp>
          <p:nvSpPr>
            <p:cNvPr id="51" name="Freeform 18">
              <a:extLst>
                <a:ext uri="{FF2B5EF4-FFF2-40B4-BE49-F238E27FC236}">
                  <a16:creationId xmlns:a16="http://schemas.microsoft.com/office/drawing/2014/main" id="{B6CCA716-6D46-4523-BF96-FF1B0C5464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txBody>
            <a:bodyPr/>
            <a:lstStyle/>
            <a:p>
              <a:endParaRPr lang="en-US"/>
            </a:p>
          </p:txBody>
        </p:sp>
        <p:sp>
          <p:nvSpPr>
            <p:cNvPr id="52" name="Freeform 19">
              <a:extLst>
                <a:ext uri="{FF2B5EF4-FFF2-40B4-BE49-F238E27FC236}">
                  <a16:creationId xmlns:a16="http://schemas.microsoft.com/office/drawing/2014/main" id="{E632B09A-D30C-4268-B28B-ACD6127630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txBody>
            <a:bodyPr/>
            <a:lstStyle/>
            <a:p>
              <a:endParaRPr lang="en-US"/>
            </a:p>
          </p:txBody>
        </p:sp>
        <p:sp>
          <p:nvSpPr>
            <p:cNvPr id="53" name="Freeform 20">
              <a:extLst>
                <a:ext uri="{FF2B5EF4-FFF2-40B4-BE49-F238E27FC236}">
                  <a16:creationId xmlns:a16="http://schemas.microsoft.com/office/drawing/2014/main" id="{5FC839A4-228B-4EC0-8AF4-D8E38ECE67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txBody>
            <a:bodyPr/>
            <a:lstStyle/>
            <a:p>
              <a:endParaRPr lang="en-US"/>
            </a:p>
          </p:txBody>
        </p:sp>
        <p:sp>
          <p:nvSpPr>
            <p:cNvPr id="54" name="Freeform 21">
              <a:extLst>
                <a:ext uri="{FF2B5EF4-FFF2-40B4-BE49-F238E27FC236}">
                  <a16:creationId xmlns:a16="http://schemas.microsoft.com/office/drawing/2014/main" id="{A8FFB1A1-5BB5-4551-87CD-F3365E6FE9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txBody>
            <a:bodyPr/>
            <a:lstStyle/>
            <a:p>
              <a:endParaRPr lang="en-US"/>
            </a:p>
          </p:txBody>
        </p:sp>
        <p:sp>
          <p:nvSpPr>
            <p:cNvPr id="55" name="Freeform 22">
              <a:extLst>
                <a:ext uri="{FF2B5EF4-FFF2-40B4-BE49-F238E27FC236}">
                  <a16:creationId xmlns:a16="http://schemas.microsoft.com/office/drawing/2014/main" id="{D05AF173-8E70-41FA-9254-DF9AC3DDA2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txBody>
            <a:bodyPr/>
            <a:lstStyle/>
            <a:p>
              <a:endParaRPr lang="en-US"/>
            </a:p>
          </p:txBody>
        </p:sp>
      </p:grpSp>
      <p:grpSp>
        <p:nvGrpSpPr>
          <p:cNvPr id="57" name="Group 56">
            <a:extLst>
              <a:ext uri="{FF2B5EF4-FFF2-40B4-BE49-F238E27FC236}">
                <a16:creationId xmlns:a16="http://schemas.microsoft.com/office/drawing/2014/main" id="{1D56A4CE-A3F4-4CFF-9A65-C029AC17B7C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p:grpSpPr>
        <p:sp>
          <p:nvSpPr>
            <p:cNvPr id="58" name="Freeform 27">
              <a:extLst>
                <a:ext uri="{FF2B5EF4-FFF2-40B4-BE49-F238E27FC236}">
                  <a16:creationId xmlns:a16="http://schemas.microsoft.com/office/drawing/2014/main" id="{DF669161-0B30-4C76-96BF-962027487D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txBody>
            <a:bodyPr/>
            <a:lstStyle/>
            <a:p>
              <a:endParaRPr lang="en-US"/>
            </a:p>
          </p:txBody>
        </p:sp>
        <p:sp>
          <p:nvSpPr>
            <p:cNvPr id="59" name="Freeform 28">
              <a:extLst>
                <a:ext uri="{FF2B5EF4-FFF2-40B4-BE49-F238E27FC236}">
                  <a16:creationId xmlns:a16="http://schemas.microsoft.com/office/drawing/2014/main" id="{A5232353-CF7C-44DD-8BEE-1C8FF54CDD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txBody>
            <a:bodyPr/>
            <a:lstStyle/>
            <a:p>
              <a:endParaRPr lang="en-US"/>
            </a:p>
          </p:txBody>
        </p:sp>
        <p:sp>
          <p:nvSpPr>
            <p:cNvPr id="60" name="Freeform 29">
              <a:extLst>
                <a:ext uri="{FF2B5EF4-FFF2-40B4-BE49-F238E27FC236}">
                  <a16:creationId xmlns:a16="http://schemas.microsoft.com/office/drawing/2014/main" id="{AEA6CAE2-8741-4E88-A632-69C2B2EC58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txBody>
            <a:bodyPr/>
            <a:lstStyle/>
            <a:p>
              <a:endParaRPr lang="en-US"/>
            </a:p>
          </p:txBody>
        </p:sp>
        <p:sp>
          <p:nvSpPr>
            <p:cNvPr id="61" name="Freeform 30">
              <a:extLst>
                <a:ext uri="{FF2B5EF4-FFF2-40B4-BE49-F238E27FC236}">
                  <a16:creationId xmlns:a16="http://schemas.microsoft.com/office/drawing/2014/main" id="{014AC37D-4388-4AE6-9D4D-CCD99A608C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txBody>
            <a:bodyPr/>
            <a:lstStyle/>
            <a:p>
              <a:endParaRPr lang="en-US"/>
            </a:p>
          </p:txBody>
        </p:sp>
        <p:sp>
          <p:nvSpPr>
            <p:cNvPr id="62" name="Freeform 31">
              <a:extLst>
                <a:ext uri="{FF2B5EF4-FFF2-40B4-BE49-F238E27FC236}">
                  <a16:creationId xmlns:a16="http://schemas.microsoft.com/office/drawing/2014/main" id="{7FE084B0-333E-4F7C-83F1-F7D132527D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txBody>
            <a:bodyPr/>
            <a:lstStyle/>
            <a:p>
              <a:endParaRPr lang="en-US"/>
            </a:p>
          </p:txBody>
        </p:sp>
        <p:sp>
          <p:nvSpPr>
            <p:cNvPr id="63" name="Freeform 32">
              <a:extLst>
                <a:ext uri="{FF2B5EF4-FFF2-40B4-BE49-F238E27FC236}">
                  <a16:creationId xmlns:a16="http://schemas.microsoft.com/office/drawing/2014/main" id="{FDCFCB98-2E3A-4227-823C-80489BB284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txBody>
            <a:bodyPr/>
            <a:lstStyle/>
            <a:p>
              <a:endParaRPr lang="en-US"/>
            </a:p>
          </p:txBody>
        </p:sp>
        <p:sp>
          <p:nvSpPr>
            <p:cNvPr id="64" name="Freeform 33">
              <a:extLst>
                <a:ext uri="{FF2B5EF4-FFF2-40B4-BE49-F238E27FC236}">
                  <a16:creationId xmlns:a16="http://schemas.microsoft.com/office/drawing/2014/main" id="{252F94DE-A6A3-4463-BE05-34281F1C87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txBody>
            <a:bodyPr/>
            <a:lstStyle/>
            <a:p>
              <a:endParaRPr lang="en-US"/>
            </a:p>
          </p:txBody>
        </p:sp>
        <p:sp>
          <p:nvSpPr>
            <p:cNvPr id="65" name="Freeform 34">
              <a:extLst>
                <a:ext uri="{FF2B5EF4-FFF2-40B4-BE49-F238E27FC236}">
                  <a16:creationId xmlns:a16="http://schemas.microsoft.com/office/drawing/2014/main" id="{16EA21FA-886F-43CF-9D44-C1342F3055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txBody>
            <a:bodyPr/>
            <a:lstStyle/>
            <a:p>
              <a:endParaRPr lang="en-US"/>
            </a:p>
          </p:txBody>
        </p:sp>
        <p:sp>
          <p:nvSpPr>
            <p:cNvPr id="66" name="Freeform 35">
              <a:extLst>
                <a:ext uri="{FF2B5EF4-FFF2-40B4-BE49-F238E27FC236}">
                  <a16:creationId xmlns:a16="http://schemas.microsoft.com/office/drawing/2014/main" id="{88C821A5-BCF7-47FE-894F-0ADC5FDB28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txBody>
            <a:bodyPr/>
            <a:lstStyle/>
            <a:p>
              <a:endParaRPr lang="en-US"/>
            </a:p>
          </p:txBody>
        </p:sp>
        <p:sp>
          <p:nvSpPr>
            <p:cNvPr id="67" name="Freeform 36">
              <a:extLst>
                <a:ext uri="{FF2B5EF4-FFF2-40B4-BE49-F238E27FC236}">
                  <a16:creationId xmlns:a16="http://schemas.microsoft.com/office/drawing/2014/main" id="{F8337ECE-206A-472E-AFC4-0F230C91E8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txBody>
            <a:bodyPr/>
            <a:lstStyle/>
            <a:p>
              <a:endParaRPr lang="en-US"/>
            </a:p>
          </p:txBody>
        </p:sp>
        <p:sp>
          <p:nvSpPr>
            <p:cNvPr id="68" name="Freeform 37">
              <a:extLst>
                <a:ext uri="{FF2B5EF4-FFF2-40B4-BE49-F238E27FC236}">
                  <a16:creationId xmlns:a16="http://schemas.microsoft.com/office/drawing/2014/main" id="{90BB2EC4-D043-4B43-87E7-723A787EE8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txBody>
            <a:bodyPr/>
            <a:lstStyle/>
            <a:p>
              <a:endParaRPr lang="en-US"/>
            </a:p>
          </p:txBody>
        </p:sp>
        <p:sp>
          <p:nvSpPr>
            <p:cNvPr id="69" name="Freeform 38">
              <a:extLst>
                <a:ext uri="{FF2B5EF4-FFF2-40B4-BE49-F238E27FC236}">
                  <a16:creationId xmlns:a16="http://schemas.microsoft.com/office/drawing/2014/main" id="{04013015-AF71-47BC-BE4D-ED9EFA24FF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txBody>
            <a:bodyPr/>
            <a:lstStyle/>
            <a:p>
              <a:endParaRPr lang="en-US"/>
            </a:p>
          </p:txBody>
        </p:sp>
      </p:grpSp>
      <p:sp>
        <p:nvSpPr>
          <p:cNvPr id="71" name="Rectangle 70">
            <a:extLst>
              <a:ext uri="{FF2B5EF4-FFF2-40B4-BE49-F238E27FC236}">
                <a16:creationId xmlns:a16="http://schemas.microsoft.com/office/drawing/2014/main" id="{71B30B18-D920-4E3E-B931-1F310244C1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73" name="Freeform 11">
            <a:extLst>
              <a:ext uri="{FF2B5EF4-FFF2-40B4-BE49-F238E27FC236}">
                <a16:creationId xmlns:a16="http://schemas.microsoft.com/office/drawing/2014/main" id="{C70EF50A-66E6-460A-8AF9-47A10D0D99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p>
            <a:endParaRPr lang="en-US"/>
          </a:p>
        </p:txBody>
      </p:sp>
      <p:sp>
        <p:nvSpPr>
          <p:cNvPr id="75" name="Freeform 11">
            <a:extLst>
              <a:ext uri="{FF2B5EF4-FFF2-40B4-BE49-F238E27FC236}">
                <a16:creationId xmlns:a16="http://schemas.microsoft.com/office/drawing/2014/main" id="{54EEEBD9-D37D-42B9-BE64-2C102B1D6E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p>
            <a:endParaRPr lang="en-US"/>
          </a:p>
        </p:txBody>
      </p:sp>
      <p:sp>
        <p:nvSpPr>
          <p:cNvPr id="77" name="Rectangle 76">
            <a:extLst>
              <a:ext uri="{FF2B5EF4-FFF2-40B4-BE49-F238E27FC236}">
                <a16:creationId xmlns:a16="http://schemas.microsoft.com/office/drawing/2014/main" id="{A2F47212-081A-4E41-8623-C5BD41ADDC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89211" y="643467"/>
            <a:ext cx="8959322" cy="5571066"/>
          </a:xfrm>
          <a:prstGeom prst="rect">
            <a:avLst/>
          </a:prstGeom>
          <a:solidFill>
            <a:srgbClr val="FFFFFF"/>
          </a:solidFill>
          <a:ln w="1270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عنوان فرعي 2">
            <a:extLst>
              <a:ext uri="{FF2B5EF4-FFF2-40B4-BE49-F238E27FC236}">
                <a16:creationId xmlns:a16="http://schemas.microsoft.com/office/drawing/2014/main" id="{366CDED3-B2E0-424B-8E56-DA7D818C1AEE}"/>
              </a:ext>
            </a:extLst>
          </p:cNvPr>
          <p:cNvSpPr txBox="1">
            <a:spLocks/>
          </p:cNvSpPr>
          <p:nvPr/>
        </p:nvSpPr>
        <p:spPr>
          <a:xfrm>
            <a:off x="2468502" y="383673"/>
            <a:ext cx="2755347" cy="519588"/>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0" indent="0" algn="ctr" defTabSz="457200" rtl="1" eaLnBrk="1" latinLnBrk="0" hangingPunct="1">
              <a:spcBef>
                <a:spcPct val="20000"/>
              </a:spcBef>
              <a:spcAft>
                <a:spcPts val="600"/>
              </a:spcAft>
              <a:buClr>
                <a:schemeClr val="tx2"/>
              </a:buClr>
              <a:buSzPct val="70000"/>
              <a:buFont typeface="Wingdings 2" charset="2"/>
              <a:buNone/>
              <a:defRPr sz="2000" kern="1200">
                <a:ln>
                  <a:solidFill>
                    <a:schemeClr val="bg1">
                      <a:lumMod val="75000"/>
                      <a:lumOff val="25000"/>
                      <a:alpha val="10000"/>
                    </a:schemeClr>
                  </a:solidFill>
                </a:ln>
                <a:solidFill>
                  <a:schemeClr val="tx1"/>
                </a:solidFill>
                <a:effectLst>
                  <a:outerShdw blurRad="9525" dist="25400" dir="14640000" algn="tl" rotWithShape="0">
                    <a:schemeClr val="bg1">
                      <a:alpha val="30000"/>
                    </a:schemeClr>
                  </a:outerShdw>
                </a:effectLst>
                <a:latin typeface="+mn-lt"/>
                <a:ea typeface="+mn-ea"/>
                <a:cs typeface="+mn-cs"/>
              </a:defRPr>
            </a:lvl1pPr>
            <a:lvl2pPr marL="457200" indent="0" algn="ctr" defTabSz="457200" rtl="1" eaLnBrk="1" latinLnBrk="0" hangingPunct="1">
              <a:spcBef>
                <a:spcPct val="20000"/>
              </a:spcBef>
              <a:spcAft>
                <a:spcPts val="600"/>
              </a:spcAft>
              <a:buClr>
                <a:schemeClr val="tx2"/>
              </a:buClr>
              <a:buSzPct val="70000"/>
              <a:buFont typeface="Wingdings 2" charset="2"/>
              <a:buNone/>
              <a:defRPr sz="18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2pPr>
            <a:lvl3pPr marL="914400" indent="0" algn="ctr" defTabSz="457200" rtl="1" eaLnBrk="1" latinLnBrk="0" hangingPunct="1">
              <a:spcBef>
                <a:spcPct val="20000"/>
              </a:spcBef>
              <a:spcAft>
                <a:spcPts val="600"/>
              </a:spcAft>
              <a:buClr>
                <a:schemeClr val="tx2"/>
              </a:buClr>
              <a:buSzPct val="70000"/>
              <a:buFont typeface="Wingdings 2" charset="2"/>
              <a:buNone/>
              <a:defRPr sz="16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3pPr>
            <a:lvl4pPr marL="1371600" indent="0" algn="ctr" defTabSz="457200" rtl="1"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4pPr>
            <a:lvl5pPr marL="1828800" indent="0" algn="ctr" defTabSz="457200" rtl="1"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5pPr>
            <a:lvl6pPr marL="2286000" indent="0" algn="ctr" defTabSz="457200" rtl="1"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6pPr>
            <a:lvl7pPr marL="2743200" indent="0" algn="ctr" defTabSz="457200" rtl="1"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7pPr>
            <a:lvl8pPr marL="3200400" indent="0" algn="ctr" defTabSz="457200" rtl="1"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8pPr>
            <a:lvl9pPr marL="3657600" indent="0" algn="ctr" defTabSz="457200" rtl="1"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9pPr>
          </a:lstStyle>
          <a:p>
            <a:pPr algn="l" rtl="0"/>
            <a:r>
              <a:rPr lang="en-US" sz="1200" b="1" dirty="0"/>
              <a:t>Seller home page</a:t>
            </a:r>
            <a:endParaRPr lang="ar-SA" sz="1200" dirty="0">
              <a:solidFill>
                <a:srgbClr val="C00000"/>
              </a:solidFill>
            </a:endParaRPr>
          </a:p>
        </p:txBody>
      </p:sp>
      <p:sp>
        <p:nvSpPr>
          <p:cNvPr id="4" name="Slide Number Placeholder 3">
            <a:extLst>
              <a:ext uri="{FF2B5EF4-FFF2-40B4-BE49-F238E27FC236}">
                <a16:creationId xmlns:a16="http://schemas.microsoft.com/office/drawing/2014/main" id="{63496923-6297-4D8E-B3A6-C9D867C556DC}"/>
              </a:ext>
            </a:extLst>
          </p:cNvPr>
          <p:cNvSpPr>
            <a:spLocks noGrp="1"/>
          </p:cNvSpPr>
          <p:nvPr>
            <p:ph type="sldNum" sz="quarter" idx="12"/>
          </p:nvPr>
        </p:nvSpPr>
        <p:spPr/>
        <p:txBody>
          <a:bodyPr/>
          <a:lstStyle/>
          <a:p>
            <a:fld id="{3A5BB7F2-445A-40CB-BB93-2B2228B503CB}" type="slidenum">
              <a:rPr lang="en-US" smtClean="0"/>
              <a:t>46</a:t>
            </a:fld>
            <a:endParaRPr lang="en-US"/>
          </a:p>
        </p:txBody>
      </p:sp>
      <p:pic>
        <p:nvPicPr>
          <p:cNvPr id="35" name="صورة 34" descr="صورة تحتوي على نص&#10;&#10;تم إنشاء الوصف تلقائياً">
            <a:extLst>
              <a:ext uri="{FF2B5EF4-FFF2-40B4-BE49-F238E27FC236}">
                <a16:creationId xmlns:a16="http://schemas.microsoft.com/office/drawing/2014/main" id="{07117B93-3212-DFE6-E218-9D1EC326D33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779606" y="716569"/>
            <a:ext cx="2560320" cy="5442766"/>
          </a:xfrm>
          <a:prstGeom prst="rect">
            <a:avLst/>
          </a:prstGeom>
          <a:noFill/>
          <a:ln>
            <a:noFill/>
          </a:ln>
        </p:spPr>
      </p:pic>
      <p:pic>
        <p:nvPicPr>
          <p:cNvPr id="37" name="صورة 36">
            <a:extLst>
              <a:ext uri="{FF2B5EF4-FFF2-40B4-BE49-F238E27FC236}">
                <a16:creationId xmlns:a16="http://schemas.microsoft.com/office/drawing/2014/main" id="{9B684000-E760-51EA-D016-46F0D842C60F}"/>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899716" y="732195"/>
            <a:ext cx="2560320" cy="5442766"/>
          </a:xfrm>
          <a:prstGeom prst="rect">
            <a:avLst/>
          </a:prstGeom>
          <a:noFill/>
          <a:ln>
            <a:noFill/>
          </a:ln>
        </p:spPr>
      </p:pic>
    </p:spTree>
    <p:extLst>
      <p:ext uri="{BB962C8B-B14F-4D97-AF65-F5344CB8AC3E}">
        <p14:creationId xmlns:p14="http://schemas.microsoft.com/office/powerpoint/2010/main" val="291388502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gradFill rotWithShape="1">
          <a:gsLst>
            <a:gs pos="8000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43" name="Group 42">
            <a:extLst>
              <a:ext uri="{FF2B5EF4-FFF2-40B4-BE49-F238E27FC236}">
                <a16:creationId xmlns:a16="http://schemas.microsoft.com/office/drawing/2014/main" id="{259C671B-1B22-4141-A9C0-2E7941FDA7C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44" name="Freeform 11">
              <a:extLst>
                <a:ext uri="{FF2B5EF4-FFF2-40B4-BE49-F238E27FC236}">
                  <a16:creationId xmlns:a16="http://schemas.microsoft.com/office/drawing/2014/main" id="{7B2F5A4B-FA0F-4625-82F7-1D3F11281B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txBody>
            <a:bodyPr/>
            <a:lstStyle/>
            <a:p>
              <a:endParaRPr lang="en-US"/>
            </a:p>
          </p:txBody>
        </p:sp>
        <p:sp>
          <p:nvSpPr>
            <p:cNvPr id="45" name="Freeform 12">
              <a:extLst>
                <a:ext uri="{FF2B5EF4-FFF2-40B4-BE49-F238E27FC236}">
                  <a16:creationId xmlns:a16="http://schemas.microsoft.com/office/drawing/2014/main" id="{9ACB0BAE-722F-4C91-8C2A-44EF768E83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txBody>
            <a:bodyPr/>
            <a:lstStyle/>
            <a:p>
              <a:endParaRPr lang="en-US"/>
            </a:p>
          </p:txBody>
        </p:sp>
        <p:sp>
          <p:nvSpPr>
            <p:cNvPr id="46" name="Freeform 13">
              <a:extLst>
                <a:ext uri="{FF2B5EF4-FFF2-40B4-BE49-F238E27FC236}">
                  <a16:creationId xmlns:a16="http://schemas.microsoft.com/office/drawing/2014/main" id="{C3AC4D9F-59AC-421A-9FF3-C936CEC439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txBody>
            <a:bodyPr/>
            <a:lstStyle/>
            <a:p>
              <a:endParaRPr lang="en-US"/>
            </a:p>
          </p:txBody>
        </p:sp>
        <p:sp>
          <p:nvSpPr>
            <p:cNvPr id="47" name="Freeform 14">
              <a:extLst>
                <a:ext uri="{FF2B5EF4-FFF2-40B4-BE49-F238E27FC236}">
                  <a16:creationId xmlns:a16="http://schemas.microsoft.com/office/drawing/2014/main" id="{797BCE03-677D-4D65-A4D1-1FD721DD5D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txBody>
            <a:bodyPr/>
            <a:lstStyle/>
            <a:p>
              <a:endParaRPr lang="en-US"/>
            </a:p>
          </p:txBody>
        </p:sp>
        <p:sp>
          <p:nvSpPr>
            <p:cNvPr id="48" name="Freeform 15">
              <a:extLst>
                <a:ext uri="{FF2B5EF4-FFF2-40B4-BE49-F238E27FC236}">
                  <a16:creationId xmlns:a16="http://schemas.microsoft.com/office/drawing/2014/main" id="{D007E5D0-0B4E-4094-988C-9917146C2D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txBody>
            <a:bodyPr/>
            <a:lstStyle/>
            <a:p>
              <a:endParaRPr lang="en-US"/>
            </a:p>
          </p:txBody>
        </p:sp>
        <p:sp>
          <p:nvSpPr>
            <p:cNvPr id="49" name="Freeform 16">
              <a:extLst>
                <a:ext uri="{FF2B5EF4-FFF2-40B4-BE49-F238E27FC236}">
                  <a16:creationId xmlns:a16="http://schemas.microsoft.com/office/drawing/2014/main" id="{024DB804-C06B-4A0A-AC43-6BCCB7D760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txBody>
            <a:bodyPr/>
            <a:lstStyle/>
            <a:p>
              <a:endParaRPr lang="en-US"/>
            </a:p>
          </p:txBody>
        </p:sp>
        <p:sp>
          <p:nvSpPr>
            <p:cNvPr id="50" name="Freeform 17">
              <a:extLst>
                <a:ext uri="{FF2B5EF4-FFF2-40B4-BE49-F238E27FC236}">
                  <a16:creationId xmlns:a16="http://schemas.microsoft.com/office/drawing/2014/main" id="{B51DC17A-305E-486E-A527-5E8068E9EF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txBody>
            <a:bodyPr/>
            <a:lstStyle/>
            <a:p>
              <a:endParaRPr lang="en-US"/>
            </a:p>
          </p:txBody>
        </p:sp>
        <p:sp>
          <p:nvSpPr>
            <p:cNvPr id="51" name="Freeform 18">
              <a:extLst>
                <a:ext uri="{FF2B5EF4-FFF2-40B4-BE49-F238E27FC236}">
                  <a16:creationId xmlns:a16="http://schemas.microsoft.com/office/drawing/2014/main" id="{B6CCA716-6D46-4523-BF96-FF1B0C5464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txBody>
            <a:bodyPr/>
            <a:lstStyle/>
            <a:p>
              <a:endParaRPr lang="en-US"/>
            </a:p>
          </p:txBody>
        </p:sp>
        <p:sp>
          <p:nvSpPr>
            <p:cNvPr id="52" name="Freeform 19">
              <a:extLst>
                <a:ext uri="{FF2B5EF4-FFF2-40B4-BE49-F238E27FC236}">
                  <a16:creationId xmlns:a16="http://schemas.microsoft.com/office/drawing/2014/main" id="{E632B09A-D30C-4268-B28B-ACD6127630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txBody>
            <a:bodyPr/>
            <a:lstStyle/>
            <a:p>
              <a:endParaRPr lang="en-US"/>
            </a:p>
          </p:txBody>
        </p:sp>
        <p:sp>
          <p:nvSpPr>
            <p:cNvPr id="53" name="Freeform 20">
              <a:extLst>
                <a:ext uri="{FF2B5EF4-FFF2-40B4-BE49-F238E27FC236}">
                  <a16:creationId xmlns:a16="http://schemas.microsoft.com/office/drawing/2014/main" id="{5FC839A4-228B-4EC0-8AF4-D8E38ECE67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txBody>
            <a:bodyPr/>
            <a:lstStyle/>
            <a:p>
              <a:endParaRPr lang="en-US"/>
            </a:p>
          </p:txBody>
        </p:sp>
        <p:sp>
          <p:nvSpPr>
            <p:cNvPr id="54" name="Freeform 21">
              <a:extLst>
                <a:ext uri="{FF2B5EF4-FFF2-40B4-BE49-F238E27FC236}">
                  <a16:creationId xmlns:a16="http://schemas.microsoft.com/office/drawing/2014/main" id="{A8FFB1A1-5BB5-4551-87CD-F3365E6FE9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txBody>
            <a:bodyPr/>
            <a:lstStyle/>
            <a:p>
              <a:endParaRPr lang="en-US"/>
            </a:p>
          </p:txBody>
        </p:sp>
        <p:sp>
          <p:nvSpPr>
            <p:cNvPr id="55" name="Freeform 22">
              <a:extLst>
                <a:ext uri="{FF2B5EF4-FFF2-40B4-BE49-F238E27FC236}">
                  <a16:creationId xmlns:a16="http://schemas.microsoft.com/office/drawing/2014/main" id="{D05AF173-8E70-41FA-9254-DF9AC3DDA2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txBody>
            <a:bodyPr/>
            <a:lstStyle/>
            <a:p>
              <a:endParaRPr lang="en-US"/>
            </a:p>
          </p:txBody>
        </p:sp>
      </p:grpSp>
      <p:grpSp>
        <p:nvGrpSpPr>
          <p:cNvPr id="57" name="Group 56">
            <a:extLst>
              <a:ext uri="{FF2B5EF4-FFF2-40B4-BE49-F238E27FC236}">
                <a16:creationId xmlns:a16="http://schemas.microsoft.com/office/drawing/2014/main" id="{1D56A4CE-A3F4-4CFF-9A65-C029AC17B7C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p:grpSpPr>
        <p:sp>
          <p:nvSpPr>
            <p:cNvPr id="58" name="Freeform 27">
              <a:extLst>
                <a:ext uri="{FF2B5EF4-FFF2-40B4-BE49-F238E27FC236}">
                  <a16:creationId xmlns:a16="http://schemas.microsoft.com/office/drawing/2014/main" id="{DF669161-0B30-4C76-96BF-962027487D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txBody>
            <a:bodyPr/>
            <a:lstStyle/>
            <a:p>
              <a:endParaRPr lang="en-US"/>
            </a:p>
          </p:txBody>
        </p:sp>
        <p:sp>
          <p:nvSpPr>
            <p:cNvPr id="59" name="Freeform 28">
              <a:extLst>
                <a:ext uri="{FF2B5EF4-FFF2-40B4-BE49-F238E27FC236}">
                  <a16:creationId xmlns:a16="http://schemas.microsoft.com/office/drawing/2014/main" id="{A5232353-CF7C-44DD-8BEE-1C8FF54CDD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txBody>
            <a:bodyPr/>
            <a:lstStyle/>
            <a:p>
              <a:endParaRPr lang="en-US"/>
            </a:p>
          </p:txBody>
        </p:sp>
        <p:sp>
          <p:nvSpPr>
            <p:cNvPr id="60" name="Freeform 29">
              <a:extLst>
                <a:ext uri="{FF2B5EF4-FFF2-40B4-BE49-F238E27FC236}">
                  <a16:creationId xmlns:a16="http://schemas.microsoft.com/office/drawing/2014/main" id="{AEA6CAE2-8741-4E88-A632-69C2B2EC58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txBody>
            <a:bodyPr/>
            <a:lstStyle/>
            <a:p>
              <a:endParaRPr lang="en-US"/>
            </a:p>
          </p:txBody>
        </p:sp>
        <p:sp>
          <p:nvSpPr>
            <p:cNvPr id="61" name="Freeform 30">
              <a:extLst>
                <a:ext uri="{FF2B5EF4-FFF2-40B4-BE49-F238E27FC236}">
                  <a16:creationId xmlns:a16="http://schemas.microsoft.com/office/drawing/2014/main" id="{014AC37D-4388-4AE6-9D4D-CCD99A608C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txBody>
            <a:bodyPr/>
            <a:lstStyle/>
            <a:p>
              <a:endParaRPr lang="en-US"/>
            </a:p>
          </p:txBody>
        </p:sp>
        <p:sp>
          <p:nvSpPr>
            <p:cNvPr id="62" name="Freeform 31">
              <a:extLst>
                <a:ext uri="{FF2B5EF4-FFF2-40B4-BE49-F238E27FC236}">
                  <a16:creationId xmlns:a16="http://schemas.microsoft.com/office/drawing/2014/main" id="{7FE084B0-333E-4F7C-83F1-F7D132527D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txBody>
            <a:bodyPr/>
            <a:lstStyle/>
            <a:p>
              <a:endParaRPr lang="en-US"/>
            </a:p>
          </p:txBody>
        </p:sp>
        <p:sp>
          <p:nvSpPr>
            <p:cNvPr id="63" name="Freeform 32">
              <a:extLst>
                <a:ext uri="{FF2B5EF4-FFF2-40B4-BE49-F238E27FC236}">
                  <a16:creationId xmlns:a16="http://schemas.microsoft.com/office/drawing/2014/main" id="{FDCFCB98-2E3A-4227-823C-80489BB284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txBody>
            <a:bodyPr/>
            <a:lstStyle/>
            <a:p>
              <a:endParaRPr lang="en-US"/>
            </a:p>
          </p:txBody>
        </p:sp>
        <p:sp>
          <p:nvSpPr>
            <p:cNvPr id="64" name="Freeform 33">
              <a:extLst>
                <a:ext uri="{FF2B5EF4-FFF2-40B4-BE49-F238E27FC236}">
                  <a16:creationId xmlns:a16="http://schemas.microsoft.com/office/drawing/2014/main" id="{252F94DE-A6A3-4463-BE05-34281F1C87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txBody>
            <a:bodyPr/>
            <a:lstStyle/>
            <a:p>
              <a:endParaRPr lang="en-US"/>
            </a:p>
          </p:txBody>
        </p:sp>
        <p:sp>
          <p:nvSpPr>
            <p:cNvPr id="65" name="Freeform 34">
              <a:extLst>
                <a:ext uri="{FF2B5EF4-FFF2-40B4-BE49-F238E27FC236}">
                  <a16:creationId xmlns:a16="http://schemas.microsoft.com/office/drawing/2014/main" id="{16EA21FA-886F-43CF-9D44-C1342F3055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txBody>
            <a:bodyPr/>
            <a:lstStyle/>
            <a:p>
              <a:endParaRPr lang="en-US"/>
            </a:p>
          </p:txBody>
        </p:sp>
        <p:sp>
          <p:nvSpPr>
            <p:cNvPr id="66" name="Freeform 35">
              <a:extLst>
                <a:ext uri="{FF2B5EF4-FFF2-40B4-BE49-F238E27FC236}">
                  <a16:creationId xmlns:a16="http://schemas.microsoft.com/office/drawing/2014/main" id="{88C821A5-BCF7-47FE-894F-0ADC5FDB28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txBody>
            <a:bodyPr/>
            <a:lstStyle/>
            <a:p>
              <a:endParaRPr lang="en-US"/>
            </a:p>
          </p:txBody>
        </p:sp>
        <p:sp>
          <p:nvSpPr>
            <p:cNvPr id="67" name="Freeform 36">
              <a:extLst>
                <a:ext uri="{FF2B5EF4-FFF2-40B4-BE49-F238E27FC236}">
                  <a16:creationId xmlns:a16="http://schemas.microsoft.com/office/drawing/2014/main" id="{F8337ECE-206A-472E-AFC4-0F230C91E8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txBody>
            <a:bodyPr/>
            <a:lstStyle/>
            <a:p>
              <a:endParaRPr lang="en-US"/>
            </a:p>
          </p:txBody>
        </p:sp>
        <p:sp>
          <p:nvSpPr>
            <p:cNvPr id="68" name="Freeform 37">
              <a:extLst>
                <a:ext uri="{FF2B5EF4-FFF2-40B4-BE49-F238E27FC236}">
                  <a16:creationId xmlns:a16="http://schemas.microsoft.com/office/drawing/2014/main" id="{90BB2EC4-D043-4B43-87E7-723A787EE8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txBody>
            <a:bodyPr/>
            <a:lstStyle/>
            <a:p>
              <a:endParaRPr lang="en-US"/>
            </a:p>
          </p:txBody>
        </p:sp>
        <p:sp>
          <p:nvSpPr>
            <p:cNvPr id="69" name="Freeform 38">
              <a:extLst>
                <a:ext uri="{FF2B5EF4-FFF2-40B4-BE49-F238E27FC236}">
                  <a16:creationId xmlns:a16="http://schemas.microsoft.com/office/drawing/2014/main" id="{04013015-AF71-47BC-BE4D-ED9EFA24FF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txBody>
            <a:bodyPr/>
            <a:lstStyle/>
            <a:p>
              <a:endParaRPr lang="en-US"/>
            </a:p>
          </p:txBody>
        </p:sp>
      </p:grpSp>
      <p:sp>
        <p:nvSpPr>
          <p:cNvPr id="71" name="Rectangle 70">
            <a:extLst>
              <a:ext uri="{FF2B5EF4-FFF2-40B4-BE49-F238E27FC236}">
                <a16:creationId xmlns:a16="http://schemas.microsoft.com/office/drawing/2014/main" id="{71B30B18-D920-4E3E-B931-1F310244C1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73" name="Freeform 11">
            <a:extLst>
              <a:ext uri="{FF2B5EF4-FFF2-40B4-BE49-F238E27FC236}">
                <a16:creationId xmlns:a16="http://schemas.microsoft.com/office/drawing/2014/main" id="{C70EF50A-66E6-460A-8AF9-47A10D0D99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p>
            <a:endParaRPr lang="en-US"/>
          </a:p>
        </p:txBody>
      </p:sp>
      <p:sp>
        <p:nvSpPr>
          <p:cNvPr id="75" name="Freeform 11">
            <a:extLst>
              <a:ext uri="{FF2B5EF4-FFF2-40B4-BE49-F238E27FC236}">
                <a16:creationId xmlns:a16="http://schemas.microsoft.com/office/drawing/2014/main" id="{54EEEBD9-D37D-42B9-BE64-2C102B1D6E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p>
            <a:endParaRPr lang="en-US"/>
          </a:p>
        </p:txBody>
      </p:sp>
      <p:sp>
        <p:nvSpPr>
          <p:cNvPr id="77" name="Rectangle 76">
            <a:extLst>
              <a:ext uri="{FF2B5EF4-FFF2-40B4-BE49-F238E27FC236}">
                <a16:creationId xmlns:a16="http://schemas.microsoft.com/office/drawing/2014/main" id="{A2F47212-081A-4E41-8623-C5BD41ADDC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89211" y="643467"/>
            <a:ext cx="8959322" cy="5571066"/>
          </a:xfrm>
          <a:prstGeom prst="rect">
            <a:avLst/>
          </a:prstGeom>
          <a:solidFill>
            <a:srgbClr val="FFFFFF"/>
          </a:solidFill>
          <a:ln w="1270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عنوان فرعي 2">
            <a:extLst>
              <a:ext uri="{FF2B5EF4-FFF2-40B4-BE49-F238E27FC236}">
                <a16:creationId xmlns:a16="http://schemas.microsoft.com/office/drawing/2014/main" id="{366CDED3-B2E0-424B-8E56-DA7D818C1AEE}"/>
              </a:ext>
            </a:extLst>
          </p:cNvPr>
          <p:cNvSpPr txBox="1">
            <a:spLocks/>
          </p:cNvSpPr>
          <p:nvPr/>
        </p:nvSpPr>
        <p:spPr>
          <a:xfrm>
            <a:off x="2468502" y="383673"/>
            <a:ext cx="2755347" cy="519588"/>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0" indent="0" algn="ctr" defTabSz="457200" rtl="1" eaLnBrk="1" latinLnBrk="0" hangingPunct="1">
              <a:spcBef>
                <a:spcPct val="20000"/>
              </a:spcBef>
              <a:spcAft>
                <a:spcPts val="600"/>
              </a:spcAft>
              <a:buClr>
                <a:schemeClr val="tx2"/>
              </a:buClr>
              <a:buSzPct val="70000"/>
              <a:buFont typeface="Wingdings 2" charset="2"/>
              <a:buNone/>
              <a:defRPr sz="2000" kern="1200">
                <a:ln>
                  <a:solidFill>
                    <a:schemeClr val="bg1">
                      <a:lumMod val="75000"/>
                      <a:lumOff val="25000"/>
                      <a:alpha val="10000"/>
                    </a:schemeClr>
                  </a:solidFill>
                </a:ln>
                <a:solidFill>
                  <a:schemeClr val="tx1"/>
                </a:solidFill>
                <a:effectLst>
                  <a:outerShdw blurRad="9525" dist="25400" dir="14640000" algn="tl" rotWithShape="0">
                    <a:schemeClr val="bg1">
                      <a:alpha val="30000"/>
                    </a:schemeClr>
                  </a:outerShdw>
                </a:effectLst>
                <a:latin typeface="+mn-lt"/>
                <a:ea typeface="+mn-ea"/>
                <a:cs typeface="+mn-cs"/>
              </a:defRPr>
            </a:lvl1pPr>
            <a:lvl2pPr marL="457200" indent="0" algn="ctr" defTabSz="457200" rtl="1" eaLnBrk="1" latinLnBrk="0" hangingPunct="1">
              <a:spcBef>
                <a:spcPct val="20000"/>
              </a:spcBef>
              <a:spcAft>
                <a:spcPts val="600"/>
              </a:spcAft>
              <a:buClr>
                <a:schemeClr val="tx2"/>
              </a:buClr>
              <a:buSzPct val="70000"/>
              <a:buFont typeface="Wingdings 2" charset="2"/>
              <a:buNone/>
              <a:defRPr sz="18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2pPr>
            <a:lvl3pPr marL="914400" indent="0" algn="ctr" defTabSz="457200" rtl="1" eaLnBrk="1" latinLnBrk="0" hangingPunct="1">
              <a:spcBef>
                <a:spcPct val="20000"/>
              </a:spcBef>
              <a:spcAft>
                <a:spcPts val="600"/>
              </a:spcAft>
              <a:buClr>
                <a:schemeClr val="tx2"/>
              </a:buClr>
              <a:buSzPct val="70000"/>
              <a:buFont typeface="Wingdings 2" charset="2"/>
              <a:buNone/>
              <a:defRPr sz="16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3pPr>
            <a:lvl4pPr marL="1371600" indent="0" algn="ctr" defTabSz="457200" rtl="1"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4pPr>
            <a:lvl5pPr marL="1828800" indent="0" algn="ctr" defTabSz="457200" rtl="1"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5pPr>
            <a:lvl6pPr marL="2286000" indent="0" algn="ctr" defTabSz="457200" rtl="1"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6pPr>
            <a:lvl7pPr marL="2743200" indent="0" algn="ctr" defTabSz="457200" rtl="1"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7pPr>
            <a:lvl8pPr marL="3200400" indent="0" algn="ctr" defTabSz="457200" rtl="1"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8pPr>
            <a:lvl9pPr marL="3657600" indent="0" algn="ctr" defTabSz="457200" rtl="1"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9pPr>
          </a:lstStyle>
          <a:p>
            <a:pPr algn="l" rtl="0"/>
            <a:r>
              <a:rPr lang="en-US" sz="1200" b="1" dirty="0"/>
              <a:t>Inserting a book into the app</a:t>
            </a:r>
            <a:endParaRPr lang="ar-SA" sz="1200" dirty="0">
              <a:solidFill>
                <a:srgbClr val="C00000"/>
              </a:solidFill>
            </a:endParaRPr>
          </a:p>
        </p:txBody>
      </p:sp>
      <p:sp>
        <p:nvSpPr>
          <p:cNvPr id="4" name="Slide Number Placeholder 3">
            <a:extLst>
              <a:ext uri="{FF2B5EF4-FFF2-40B4-BE49-F238E27FC236}">
                <a16:creationId xmlns:a16="http://schemas.microsoft.com/office/drawing/2014/main" id="{63496923-6297-4D8E-B3A6-C9D867C556DC}"/>
              </a:ext>
            </a:extLst>
          </p:cNvPr>
          <p:cNvSpPr>
            <a:spLocks noGrp="1"/>
          </p:cNvSpPr>
          <p:nvPr>
            <p:ph type="sldNum" sz="quarter" idx="12"/>
          </p:nvPr>
        </p:nvSpPr>
        <p:spPr/>
        <p:txBody>
          <a:bodyPr/>
          <a:lstStyle/>
          <a:p>
            <a:fld id="{3A5BB7F2-445A-40CB-BB93-2B2228B503CB}" type="slidenum">
              <a:rPr lang="en-US" smtClean="0"/>
              <a:t>47</a:t>
            </a:fld>
            <a:endParaRPr lang="en-US"/>
          </a:p>
        </p:txBody>
      </p:sp>
      <p:pic>
        <p:nvPicPr>
          <p:cNvPr id="36" name="صورة 35" descr="صورة تحتوي على نص&#10;&#10;تم إنشاء الوصف تلقائياً">
            <a:extLst>
              <a:ext uri="{FF2B5EF4-FFF2-40B4-BE49-F238E27FC236}">
                <a16:creationId xmlns:a16="http://schemas.microsoft.com/office/drawing/2014/main" id="{BF82C00C-E017-D175-0352-D500B8346A6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883682" y="727504"/>
            <a:ext cx="2560320" cy="5428599"/>
          </a:xfrm>
          <a:prstGeom prst="rect">
            <a:avLst/>
          </a:prstGeom>
          <a:noFill/>
          <a:ln>
            <a:noFill/>
          </a:ln>
        </p:spPr>
      </p:pic>
      <p:pic>
        <p:nvPicPr>
          <p:cNvPr id="38" name="صورة 37">
            <a:extLst>
              <a:ext uri="{FF2B5EF4-FFF2-40B4-BE49-F238E27FC236}">
                <a16:creationId xmlns:a16="http://schemas.microsoft.com/office/drawing/2014/main" id="{7AD0ED7D-CDAB-A1EB-C2F3-86D1081294F0}"/>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716107" y="727504"/>
            <a:ext cx="2560320" cy="5428599"/>
          </a:xfrm>
          <a:prstGeom prst="rect">
            <a:avLst/>
          </a:prstGeom>
          <a:noFill/>
          <a:ln>
            <a:noFill/>
          </a:ln>
          <a:effectLst/>
        </p:spPr>
      </p:pic>
    </p:spTree>
    <p:extLst>
      <p:ext uri="{BB962C8B-B14F-4D97-AF65-F5344CB8AC3E}">
        <p14:creationId xmlns:p14="http://schemas.microsoft.com/office/powerpoint/2010/main" val="173977429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gradFill rotWithShape="1">
          <a:gsLst>
            <a:gs pos="8000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43" name="Group 42">
            <a:extLst>
              <a:ext uri="{FF2B5EF4-FFF2-40B4-BE49-F238E27FC236}">
                <a16:creationId xmlns:a16="http://schemas.microsoft.com/office/drawing/2014/main" id="{259C671B-1B22-4141-A9C0-2E7941FDA7C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44" name="Freeform 11">
              <a:extLst>
                <a:ext uri="{FF2B5EF4-FFF2-40B4-BE49-F238E27FC236}">
                  <a16:creationId xmlns:a16="http://schemas.microsoft.com/office/drawing/2014/main" id="{7B2F5A4B-FA0F-4625-82F7-1D3F11281B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txBody>
            <a:bodyPr/>
            <a:lstStyle/>
            <a:p>
              <a:endParaRPr lang="en-US"/>
            </a:p>
          </p:txBody>
        </p:sp>
        <p:sp>
          <p:nvSpPr>
            <p:cNvPr id="45" name="Freeform 12">
              <a:extLst>
                <a:ext uri="{FF2B5EF4-FFF2-40B4-BE49-F238E27FC236}">
                  <a16:creationId xmlns:a16="http://schemas.microsoft.com/office/drawing/2014/main" id="{9ACB0BAE-722F-4C91-8C2A-44EF768E83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txBody>
            <a:bodyPr/>
            <a:lstStyle/>
            <a:p>
              <a:endParaRPr lang="en-US"/>
            </a:p>
          </p:txBody>
        </p:sp>
        <p:sp>
          <p:nvSpPr>
            <p:cNvPr id="46" name="Freeform 13">
              <a:extLst>
                <a:ext uri="{FF2B5EF4-FFF2-40B4-BE49-F238E27FC236}">
                  <a16:creationId xmlns:a16="http://schemas.microsoft.com/office/drawing/2014/main" id="{C3AC4D9F-59AC-421A-9FF3-C936CEC439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txBody>
            <a:bodyPr/>
            <a:lstStyle/>
            <a:p>
              <a:endParaRPr lang="en-US"/>
            </a:p>
          </p:txBody>
        </p:sp>
        <p:sp>
          <p:nvSpPr>
            <p:cNvPr id="47" name="Freeform 14">
              <a:extLst>
                <a:ext uri="{FF2B5EF4-FFF2-40B4-BE49-F238E27FC236}">
                  <a16:creationId xmlns:a16="http://schemas.microsoft.com/office/drawing/2014/main" id="{797BCE03-677D-4D65-A4D1-1FD721DD5D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txBody>
            <a:bodyPr/>
            <a:lstStyle/>
            <a:p>
              <a:endParaRPr lang="en-US"/>
            </a:p>
          </p:txBody>
        </p:sp>
        <p:sp>
          <p:nvSpPr>
            <p:cNvPr id="48" name="Freeform 15">
              <a:extLst>
                <a:ext uri="{FF2B5EF4-FFF2-40B4-BE49-F238E27FC236}">
                  <a16:creationId xmlns:a16="http://schemas.microsoft.com/office/drawing/2014/main" id="{D007E5D0-0B4E-4094-988C-9917146C2D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txBody>
            <a:bodyPr/>
            <a:lstStyle/>
            <a:p>
              <a:endParaRPr lang="en-US"/>
            </a:p>
          </p:txBody>
        </p:sp>
        <p:sp>
          <p:nvSpPr>
            <p:cNvPr id="49" name="Freeform 16">
              <a:extLst>
                <a:ext uri="{FF2B5EF4-FFF2-40B4-BE49-F238E27FC236}">
                  <a16:creationId xmlns:a16="http://schemas.microsoft.com/office/drawing/2014/main" id="{024DB804-C06B-4A0A-AC43-6BCCB7D760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txBody>
            <a:bodyPr/>
            <a:lstStyle/>
            <a:p>
              <a:endParaRPr lang="en-US"/>
            </a:p>
          </p:txBody>
        </p:sp>
        <p:sp>
          <p:nvSpPr>
            <p:cNvPr id="50" name="Freeform 17">
              <a:extLst>
                <a:ext uri="{FF2B5EF4-FFF2-40B4-BE49-F238E27FC236}">
                  <a16:creationId xmlns:a16="http://schemas.microsoft.com/office/drawing/2014/main" id="{B51DC17A-305E-486E-A527-5E8068E9EF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txBody>
            <a:bodyPr/>
            <a:lstStyle/>
            <a:p>
              <a:endParaRPr lang="en-US"/>
            </a:p>
          </p:txBody>
        </p:sp>
        <p:sp>
          <p:nvSpPr>
            <p:cNvPr id="51" name="Freeform 18">
              <a:extLst>
                <a:ext uri="{FF2B5EF4-FFF2-40B4-BE49-F238E27FC236}">
                  <a16:creationId xmlns:a16="http://schemas.microsoft.com/office/drawing/2014/main" id="{B6CCA716-6D46-4523-BF96-FF1B0C5464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txBody>
            <a:bodyPr/>
            <a:lstStyle/>
            <a:p>
              <a:endParaRPr lang="en-US"/>
            </a:p>
          </p:txBody>
        </p:sp>
        <p:sp>
          <p:nvSpPr>
            <p:cNvPr id="52" name="Freeform 19">
              <a:extLst>
                <a:ext uri="{FF2B5EF4-FFF2-40B4-BE49-F238E27FC236}">
                  <a16:creationId xmlns:a16="http://schemas.microsoft.com/office/drawing/2014/main" id="{E632B09A-D30C-4268-B28B-ACD6127630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txBody>
            <a:bodyPr/>
            <a:lstStyle/>
            <a:p>
              <a:endParaRPr lang="en-US"/>
            </a:p>
          </p:txBody>
        </p:sp>
        <p:sp>
          <p:nvSpPr>
            <p:cNvPr id="53" name="Freeform 20">
              <a:extLst>
                <a:ext uri="{FF2B5EF4-FFF2-40B4-BE49-F238E27FC236}">
                  <a16:creationId xmlns:a16="http://schemas.microsoft.com/office/drawing/2014/main" id="{5FC839A4-228B-4EC0-8AF4-D8E38ECE67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txBody>
            <a:bodyPr/>
            <a:lstStyle/>
            <a:p>
              <a:endParaRPr lang="en-US"/>
            </a:p>
          </p:txBody>
        </p:sp>
        <p:sp>
          <p:nvSpPr>
            <p:cNvPr id="54" name="Freeform 21">
              <a:extLst>
                <a:ext uri="{FF2B5EF4-FFF2-40B4-BE49-F238E27FC236}">
                  <a16:creationId xmlns:a16="http://schemas.microsoft.com/office/drawing/2014/main" id="{A8FFB1A1-5BB5-4551-87CD-F3365E6FE9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txBody>
            <a:bodyPr/>
            <a:lstStyle/>
            <a:p>
              <a:endParaRPr lang="en-US"/>
            </a:p>
          </p:txBody>
        </p:sp>
        <p:sp>
          <p:nvSpPr>
            <p:cNvPr id="55" name="Freeform 22">
              <a:extLst>
                <a:ext uri="{FF2B5EF4-FFF2-40B4-BE49-F238E27FC236}">
                  <a16:creationId xmlns:a16="http://schemas.microsoft.com/office/drawing/2014/main" id="{D05AF173-8E70-41FA-9254-DF9AC3DDA2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txBody>
            <a:bodyPr/>
            <a:lstStyle/>
            <a:p>
              <a:endParaRPr lang="en-US"/>
            </a:p>
          </p:txBody>
        </p:sp>
      </p:grpSp>
      <p:grpSp>
        <p:nvGrpSpPr>
          <p:cNvPr id="57" name="Group 56">
            <a:extLst>
              <a:ext uri="{FF2B5EF4-FFF2-40B4-BE49-F238E27FC236}">
                <a16:creationId xmlns:a16="http://schemas.microsoft.com/office/drawing/2014/main" id="{1D56A4CE-A3F4-4CFF-9A65-C029AC17B7C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p:grpSpPr>
        <p:sp>
          <p:nvSpPr>
            <p:cNvPr id="58" name="Freeform 27">
              <a:extLst>
                <a:ext uri="{FF2B5EF4-FFF2-40B4-BE49-F238E27FC236}">
                  <a16:creationId xmlns:a16="http://schemas.microsoft.com/office/drawing/2014/main" id="{DF669161-0B30-4C76-96BF-962027487D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txBody>
            <a:bodyPr/>
            <a:lstStyle/>
            <a:p>
              <a:endParaRPr lang="en-US"/>
            </a:p>
          </p:txBody>
        </p:sp>
        <p:sp>
          <p:nvSpPr>
            <p:cNvPr id="59" name="Freeform 28">
              <a:extLst>
                <a:ext uri="{FF2B5EF4-FFF2-40B4-BE49-F238E27FC236}">
                  <a16:creationId xmlns:a16="http://schemas.microsoft.com/office/drawing/2014/main" id="{A5232353-CF7C-44DD-8BEE-1C8FF54CDD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txBody>
            <a:bodyPr/>
            <a:lstStyle/>
            <a:p>
              <a:endParaRPr lang="en-US"/>
            </a:p>
          </p:txBody>
        </p:sp>
        <p:sp>
          <p:nvSpPr>
            <p:cNvPr id="60" name="Freeform 29">
              <a:extLst>
                <a:ext uri="{FF2B5EF4-FFF2-40B4-BE49-F238E27FC236}">
                  <a16:creationId xmlns:a16="http://schemas.microsoft.com/office/drawing/2014/main" id="{AEA6CAE2-8741-4E88-A632-69C2B2EC58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txBody>
            <a:bodyPr/>
            <a:lstStyle/>
            <a:p>
              <a:endParaRPr lang="en-US"/>
            </a:p>
          </p:txBody>
        </p:sp>
        <p:sp>
          <p:nvSpPr>
            <p:cNvPr id="61" name="Freeform 30">
              <a:extLst>
                <a:ext uri="{FF2B5EF4-FFF2-40B4-BE49-F238E27FC236}">
                  <a16:creationId xmlns:a16="http://schemas.microsoft.com/office/drawing/2014/main" id="{014AC37D-4388-4AE6-9D4D-CCD99A608C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txBody>
            <a:bodyPr/>
            <a:lstStyle/>
            <a:p>
              <a:endParaRPr lang="en-US"/>
            </a:p>
          </p:txBody>
        </p:sp>
        <p:sp>
          <p:nvSpPr>
            <p:cNvPr id="62" name="Freeform 31">
              <a:extLst>
                <a:ext uri="{FF2B5EF4-FFF2-40B4-BE49-F238E27FC236}">
                  <a16:creationId xmlns:a16="http://schemas.microsoft.com/office/drawing/2014/main" id="{7FE084B0-333E-4F7C-83F1-F7D132527D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txBody>
            <a:bodyPr/>
            <a:lstStyle/>
            <a:p>
              <a:endParaRPr lang="en-US"/>
            </a:p>
          </p:txBody>
        </p:sp>
        <p:sp>
          <p:nvSpPr>
            <p:cNvPr id="63" name="Freeform 32">
              <a:extLst>
                <a:ext uri="{FF2B5EF4-FFF2-40B4-BE49-F238E27FC236}">
                  <a16:creationId xmlns:a16="http://schemas.microsoft.com/office/drawing/2014/main" id="{FDCFCB98-2E3A-4227-823C-80489BB284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txBody>
            <a:bodyPr/>
            <a:lstStyle/>
            <a:p>
              <a:endParaRPr lang="en-US"/>
            </a:p>
          </p:txBody>
        </p:sp>
        <p:sp>
          <p:nvSpPr>
            <p:cNvPr id="64" name="Freeform 33">
              <a:extLst>
                <a:ext uri="{FF2B5EF4-FFF2-40B4-BE49-F238E27FC236}">
                  <a16:creationId xmlns:a16="http://schemas.microsoft.com/office/drawing/2014/main" id="{252F94DE-A6A3-4463-BE05-34281F1C87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txBody>
            <a:bodyPr/>
            <a:lstStyle/>
            <a:p>
              <a:endParaRPr lang="en-US"/>
            </a:p>
          </p:txBody>
        </p:sp>
        <p:sp>
          <p:nvSpPr>
            <p:cNvPr id="65" name="Freeform 34">
              <a:extLst>
                <a:ext uri="{FF2B5EF4-FFF2-40B4-BE49-F238E27FC236}">
                  <a16:creationId xmlns:a16="http://schemas.microsoft.com/office/drawing/2014/main" id="{16EA21FA-886F-43CF-9D44-C1342F3055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txBody>
            <a:bodyPr/>
            <a:lstStyle/>
            <a:p>
              <a:endParaRPr lang="en-US"/>
            </a:p>
          </p:txBody>
        </p:sp>
        <p:sp>
          <p:nvSpPr>
            <p:cNvPr id="66" name="Freeform 35">
              <a:extLst>
                <a:ext uri="{FF2B5EF4-FFF2-40B4-BE49-F238E27FC236}">
                  <a16:creationId xmlns:a16="http://schemas.microsoft.com/office/drawing/2014/main" id="{88C821A5-BCF7-47FE-894F-0ADC5FDB28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txBody>
            <a:bodyPr/>
            <a:lstStyle/>
            <a:p>
              <a:endParaRPr lang="en-US"/>
            </a:p>
          </p:txBody>
        </p:sp>
        <p:sp>
          <p:nvSpPr>
            <p:cNvPr id="67" name="Freeform 36">
              <a:extLst>
                <a:ext uri="{FF2B5EF4-FFF2-40B4-BE49-F238E27FC236}">
                  <a16:creationId xmlns:a16="http://schemas.microsoft.com/office/drawing/2014/main" id="{F8337ECE-206A-472E-AFC4-0F230C91E8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txBody>
            <a:bodyPr/>
            <a:lstStyle/>
            <a:p>
              <a:endParaRPr lang="en-US"/>
            </a:p>
          </p:txBody>
        </p:sp>
        <p:sp>
          <p:nvSpPr>
            <p:cNvPr id="68" name="Freeform 37">
              <a:extLst>
                <a:ext uri="{FF2B5EF4-FFF2-40B4-BE49-F238E27FC236}">
                  <a16:creationId xmlns:a16="http://schemas.microsoft.com/office/drawing/2014/main" id="{90BB2EC4-D043-4B43-87E7-723A787EE8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txBody>
            <a:bodyPr/>
            <a:lstStyle/>
            <a:p>
              <a:endParaRPr lang="en-US"/>
            </a:p>
          </p:txBody>
        </p:sp>
        <p:sp>
          <p:nvSpPr>
            <p:cNvPr id="69" name="Freeform 38">
              <a:extLst>
                <a:ext uri="{FF2B5EF4-FFF2-40B4-BE49-F238E27FC236}">
                  <a16:creationId xmlns:a16="http://schemas.microsoft.com/office/drawing/2014/main" id="{04013015-AF71-47BC-BE4D-ED9EFA24FF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txBody>
            <a:bodyPr/>
            <a:lstStyle/>
            <a:p>
              <a:endParaRPr lang="en-US"/>
            </a:p>
          </p:txBody>
        </p:sp>
      </p:grpSp>
      <p:sp>
        <p:nvSpPr>
          <p:cNvPr id="71" name="Rectangle 70">
            <a:extLst>
              <a:ext uri="{FF2B5EF4-FFF2-40B4-BE49-F238E27FC236}">
                <a16:creationId xmlns:a16="http://schemas.microsoft.com/office/drawing/2014/main" id="{71B30B18-D920-4E3E-B931-1F310244C1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73" name="Freeform 11">
            <a:extLst>
              <a:ext uri="{FF2B5EF4-FFF2-40B4-BE49-F238E27FC236}">
                <a16:creationId xmlns:a16="http://schemas.microsoft.com/office/drawing/2014/main" id="{C70EF50A-66E6-460A-8AF9-47A10D0D99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p>
            <a:endParaRPr lang="en-US"/>
          </a:p>
        </p:txBody>
      </p:sp>
      <p:sp>
        <p:nvSpPr>
          <p:cNvPr id="75" name="Freeform 11">
            <a:extLst>
              <a:ext uri="{FF2B5EF4-FFF2-40B4-BE49-F238E27FC236}">
                <a16:creationId xmlns:a16="http://schemas.microsoft.com/office/drawing/2014/main" id="{54EEEBD9-D37D-42B9-BE64-2C102B1D6E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p>
            <a:endParaRPr lang="en-US"/>
          </a:p>
        </p:txBody>
      </p:sp>
      <p:sp>
        <p:nvSpPr>
          <p:cNvPr id="77" name="Rectangle 76">
            <a:extLst>
              <a:ext uri="{FF2B5EF4-FFF2-40B4-BE49-F238E27FC236}">
                <a16:creationId xmlns:a16="http://schemas.microsoft.com/office/drawing/2014/main" id="{A2F47212-081A-4E41-8623-C5BD41ADDC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89211" y="643467"/>
            <a:ext cx="8959322" cy="5571066"/>
          </a:xfrm>
          <a:prstGeom prst="rect">
            <a:avLst/>
          </a:prstGeom>
          <a:solidFill>
            <a:srgbClr val="FFFFFF"/>
          </a:solidFill>
          <a:ln w="1270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عنوان فرعي 2">
            <a:extLst>
              <a:ext uri="{FF2B5EF4-FFF2-40B4-BE49-F238E27FC236}">
                <a16:creationId xmlns:a16="http://schemas.microsoft.com/office/drawing/2014/main" id="{366CDED3-B2E0-424B-8E56-DA7D818C1AEE}"/>
              </a:ext>
            </a:extLst>
          </p:cNvPr>
          <p:cNvSpPr txBox="1">
            <a:spLocks/>
          </p:cNvSpPr>
          <p:nvPr/>
        </p:nvSpPr>
        <p:spPr>
          <a:xfrm>
            <a:off x="2468502" y="383673"/>
            <a:ext cx="2755347" cy="519588"/>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0" indent="0" algn="ctr" defTabSz="457200" rtl="1" eaLnBrk="1" latinLnBrk="0" hangingPunct="1">
              <a:spcBef>
                <a:spcPct val="20000"/>
              </a:spcBef>
              <a:spcAft>
                <a:spcPts val="600"/>
              </a:spcAft>
              <a:buClr>
                <a:schemeClr val="tx2"/>
              </a:buClr>
              <a:buSzPct val="70000"/>
              <a:buFont typeface="Wingdings 2" charset="2"/>
              <a:buNone/>
              <a:defRPr sz="2000" kern="1200">
                <a:ln>
                  <a:solidFill>
                    <a:schemeClr val="bg1">
                      <a:lumMod val="75000"/>
                      <a:lumOff val="25000"/>
                      <a:alpha val="10000"/>
                    </a:schemeClr>
                  </a:solidFill>
                </a:ln>
                <a:solidFill>
                  <a:schemeClr val="tx1"/>
                </a:solidFill>
                <a:effectLst>
                  <a:outerShdw blurRad="9525" dist="25400" dir="14640000" algn="tl" rotWithShape="0">
                    <a:schemeClr val="bg1">
                      <a:alpha val="30000"/>
                    </a:schemeClr>
                  </a:outerShdw>
                </a:effectLst>
                <a:latin typeface="+mn-lt"/>
                <a:ea typeface="+mn-ea"/>
                <a:cs typeface="+mn-cs"/>
              </a:defRPr>
            </a:lvl1pPr>
            <a:lvl2pPr marL="457200" indent="0" algn="ctr" defTabSz="457200" rtl="1" eaLnBrk="1" latinLnBrk="0" hangingPunct="1">
              <a:spcBef>
                <a:spcPct val="20000"/>
              </a:spcBef>
              <a:spcAft>
                <a:spcPts val="600"/>
              </a:spcAft>
              <a:buClr>
                <a:schemeClr val="tx2"/>
              </a:buClr>
              <a:buSzPct val="70000"/>
              <a:buFont typeface="Wingdings 2" charset="2"/>
              <a:buNone/>
              <a:defRPr sz="18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2pPr>
            <a:lvl3pPr marL="914400" indent="0" algn="ctr" defTabSz="457200" rtl="1" eaLnBrk="1" latinLnBrk="0" hangingPunct="1">
              <a:spcBef>
                <a:spcPct val="20000"/>
              </a:spcBef>
              <a:spcAft>
                <a:spcPts val="600"/>
              </a:spcAft>
              <a:buClr>
                <a:schemeClr val="tx2"/>
              </a:buClr>
              <a:buSzPct val="70000"/>
              <a:buFont typeface="Wingdings 2" charset="2"/>
              <a:buNone/>
              <a:defRPr sz="16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3pPr>
            <a:lvl4pPr marL="1371600" indent="0" algn="ctr" defTabSz="457200" rtl="1"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4pPr>
            <a:lvl5pPr marL="1828800" indent="0" algn="ctr" defTabSz="457200" rtl="1"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5pPr>
            <a:lvl6pPr marL="2286000" indent="0" algn="ctr" defTabSz="457200" rtl="1"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6pPr>
            <a:lvl7pPr marL="2743200" indent="0" algn="ctr" defTabSz="457200" rtl="1"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7pPr>
            <a:lvl8pPr marL="3200400" indent="0" algn="ctr" defTabSz="457200" rtl="1"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8pPr>
            <a:lvl9pPr marL="3657600" indent="0" algn="ctr" defTabSz="457200" rtl="1"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9pPr>
          </a:lstStyle>
          <a:p>
            <a:pPr algn="l" rtl="0"/>
            <a:r>
              <a:rPr lang="en-US" sz="1200" b="1" dirty="0"/>
              <a:t>Books added by seller</a:t>
            </a:r>
            <a:endParaRPr lang="ar-SA" sz="1200" dirty="0">
              <a:solidFill>
                <a:srgbClr val="C00000"/>
              </a:solidFill>
            </a:endParaRPr>
          </a:p>
        </p:txBody>
      </p:sp>
      <p:sp>
        <p:nvSpPr>
          <p:cNvPr id="4" name="Slide Number Placeholder 3">
            <a:extLst>
              <a:ext uri="{FF2B5EF4-FFF2-40B4-BE49-F238E27FC236}">
                <a16:creationId xmlns:a16="http://schemas.microsoft.com/office/drawing/2014/main" id="{63496923-6297-4D8E-B3A6-C9D867C556DC}"/>
              </a:ext>
            </a:extLst>
          </p:cNvPr>
          <p:cNvSpPr>
            <a:spLocks noGrp="1"/>
          </p:cNvSpPr>
          <p:nvPr>
            <p:ph type="sldNum" sz="quarter" idx="12"/>
          </p:nvPr>
        </p:nvSpPr>
        <p:spPr/>
        <p:txBody>
          <a:bodyPr/>
          <a:lstStyle/>
          <a:p>
            <a:fld id="{3A5BB7F2-445A-40CB-BB93-2B2228B503CB}" type="slidenum">
              <a:rPr lang="en-US" smtClean="0"/>
              <a:t>48</a:t>
            </a:fld>
            <a:endParaRPr lang="en-US"/>
          </a:p>
        </p:txBody>
      </p:sp>
      <p:pic>
        <p:nvPicPr>
          <p:cNvPr id="37" name="صورة 36">
            <a:extLst>
              <a:ext uri="{FF2B5EF4-FFF2-40B4-BE49-F238E27FC236}">
                <a16:creationId xmlns:a16="http://schemas.microsoft.com/office/drawing/2014/main" id="{1CB9BB56-14DB-BD69-7F26-D188A138CE2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788712" y="714376"/>
            <a:ext cx="2560320" cy="5442766"/>
          </a:xfrm>
          <a:prstGeom prst="rect">
            <a:avLst/>
          </a:prstGeom>
          <a:noFill/>
          <a:ln>
            <a:noFill/>
          </a:ln>
        </p:spPr>
      </p:pic>
    </p:spTree>
    <p:extLst>
      <p:ext uri="{BB962C8B-B14F-4D97-AF65-F5344CB8AC3E}">
        <p14:creationId xmlns:p14="http://schemas.microsoft.com/office/powerpoint/2010/main" val="364608334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gradFill rotWithShape="1">
          <a:gsLst>
            <a:gs pos="8000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43" name="Group 42">
            <a:extLst>
              <a:ext uri="{FF2B5EF4-FFF2-40B4-BE49-F238E27FC236}">
                <a16:creationId xmlns:a16="http://schemas.microsoft.com/office/drawing/2014/main" id="{259C671B-1B22-4141-A9C0-2E7941FDA7C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44" name="Freeform 11">
              <a:extLst>
                <a:ext uri="{FF2B5EF4-FFF2-40B4-BE49-F238E27FC236}">
                  <a16:creationId xmlns:a16="http://schemas.microsoft.com/office/drawing/2014/main" id="{7B2F5A4B-FA0F-4625-82F7-1D3F11281B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txBody>
            <a:bodyPr/>
            <a:lstStyle/>
            <a:p>
              <a:endParaRPr lang="en-US"/>
            </a:p>
          </p:txBody>
        </p:sp>
        <p:sp>
          <p:nvSpPr>
            <p:cNvPr id="45" name="Freeform 12">
              <a:extLst>
                <a:ext uri="{FF2B5EF4-FFF2-40B4-BE49-F238E27FC236}">
                  <a16:creationId xmlns:a16="http://schemas.microsoft.com/office/drawing/2014/main" id="{9ACB0BAE-722F-4C91-8C2A-44EF768E83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txBody>
            <a:bodyPr/>
            <a:lstStyle/>
            <a:p>
              <a:endParaRPr lang="en-US"/>
            </a:p>
          </p:txBody>
        </p:sp>
        <p:sp>
          <p:nvSpPr>
            <p:cNvPr id="46" name="Freeform 13">
              <a:extLst>
                <a:ext uri="{FF2B5EF4-FFF2-40B4-BE49-F238E27FC236}">
                  <a16:creationId xmlns:a16="http://schemas.microsoft.com/office/drawing/2014/main" id="{C3AC4D9F-59AC-421A-9FF3-C936CEC439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txBody>
            <a:bodyPr/>
            <a:lstStyle/>
            <a:p>
              <a:endParaRPr lang="en-US"/>
            </a:p>
          </p:txBody>
        </p:sp>
        <p:sp>
          <p:nvSpPr>
            <p:cNvPr id="47" name="Freeform 14">
              <a:extLst>
                <a:ext uri="{FF2B5EF4-FFF2-40B4-BE49-F238E27FC236}">
                  <a16:creationId xmlns:a16="http://schemas.microsoft.com/office/drawing/2014/main" id="{797BCE03-677D-4D65-A4D1-1FD721DD5D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txBody>
            <a:bodyPr/>
            <a:lstStyle/>
            <a:p>
              <a:endParaRPr lang="en-US"/>
            </a:p>
          </p:txBody>
        </p:sp>
        <p:sp>
          <p:nvSpPr>
            <p:cNvPr id="48" name="Freeform 15">
              <a:extLst>
                <a:ext uri="{FF2B5EF4-FFF2-40B4-BE49-F238E27FC236}">
                  <a16:creationId xmlns:a16="http://schemas.microsoft.com/office/drawing/2014/main" id="{D007E5D0-0B4E-4094-988C-9917146C2D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txBody>
            <a:bodyPr/>
            <a:lstStyle/>
            <a:p>
              <a:endParaRPr lang="en-US"/>
            </a:p>
          </p:txBody>
        </p:sp>
        <p:sp>
          <p:nvSpPr>
            <p:cNvPr id="49" name="Freeform 16">
              <a:extLst>
                <a:ext uri="{FF2B5EF4-FFF2-40B4-BE49-F238E27FC236}">
                  <a16:creationId xmlns:a16="http://schemas.microsoft.com/office/drawing/2014/main" id="{024DB804-C06B-4A0A-AC43-6BCCB7D760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txBody>
            <a:bodyPr/>
            <a:lstStyle/>
            <a:p>
              <a:endParaRPr lang="en-US"/>
            </a:p>
          </p:txBody>
        </p:sp>
        <p:sp>
          <p:nvSpPr>
            <p:cNvPr id="50" name="Freeform 17">
              <a:extLst>
                <a:ext uri="{FF2B5EF4-FFF2-40B4-BE49-F238E27FC236}">
                  <a16:creationId xmlns:a16="http://schemas.microsoft.com/office/drawing/2014/main" id="{B51DC17A-305E-486E-A527-5E8068E9EF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txBody>
            <a:bodyPr/>
            <a:lstStyle/>
            <a:p>
              <a:endParaRPr lang="en-US"/>
            </a:p>
          </p:txBody>
        </p:sp>
        <p:sp>
          <p:nvSpPr>
            <p:cNvPr id="51" name="Freeform 18">
              <a:extLst>
                <a:ext uri="{FF2B5EF4-FFF2-40B4-BE49-F238E27FC236}">
                  <a16:creationId xmlns:a16="http://schemas.microsoft.com/office/drawing/2014/main" id="{B6CCA716-6D46-4523-BF96-FF1B0C5464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txBody>
            <a:bodyPr/>
            <a:lstStyle/>
            <a:p>
              <a:endParaRPr lang="en-US"/>
            </a:p>
          </p:txBody>
        </p:sp>
        <p:sp>
          <p:nvSpPr>
            <p:cNvPr id="52" name="Freeform 19">
              <a:extLst>
                <a:ext uri="{FF2B5EF4-FFF2-40B4-BE49-F238E27FC236}">
                  <a16:creationId xmlns:a16="http://schemas.microsoft.com/office/drawing/2014/main" id="{E632B09A-D30C-4268-B28B-ACD6127630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txBody>
            <a:bodyPr/>
            <a:lstStyle/>
            <a:p>
              <a:endParaRPr lang="en-US"/>
            </a:p>
          </p:txBody>
        </p:sp>
        <p:sp>
          <p:nvSpPr>
            <p:cNvPr id="53" name="Freeform 20">
              <a:extLst>
                <a:ext uri="{FF2B5EF4-FFF2-40B4-BE49-F238E27FC236}">
                  <a16:creationId xmlns:a16="http://schemas.microsoft.com/office/drawing/2014/main" id="{5FC839A4-228B-4EC0-8AF4-D8E38ECE67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txBody>
            <a:bodyPr/>
            <a:lstStyle/>
            <a:p>
              <a:endParaRPr lang="en-US"/>
            </a:p>
          </p:txBody>
        </p:sp>
        <p:sp>
          <p:nvSpPr>
            <p:cNvPr id="54" name="Freeform 21">
              <a:extLst>
                <a:ext uri="{FF2B5EF4-FFF2-40B4-BE49-F238E27FC236}">
                  <a16:creationId xmlns:a16="http://schemas.microsoft.com/office/drawing/2014/main" id="{A8FFB1A1-5BB5-4551-87CD-F3365E6FE9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txBody>
            <a:bodyPr/>
            <a:lstStyle/>
            <a:p>
              <a:endParaRPr lang="en-US"/>
            </a:p>
          </p:txBody>
        </p:sp>
        <p:sp>
          <p:nvSpPr>
            <p:cNvPr id="55" name="Freeform 22">
              <a:extLst>
                <a:ext uri="{FF2B5EF4-FFF2-40B4-BE49-F238E27FC236}">
                  <a16:creationId xmlns:a16="http://schemas.microsoft.com/office/drawing/2014/main" id="{D05AF173-8E70-41FA-9254-DF9AC3DDA2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txBody>
            <a:bodyPr/>
            <a:lstStyle/>
            <a:p>
              <a:endParaRPr lang="en-US"/>
            </a:p>
          </p:txBody>
        </p:sp>
      </p:grpSp>
      <p:grpSp>
        <p:nvGrpSpPr>
          <p:cNvPr id="57" name="Group 56">
            <a:extLst>
              <a:ext uri="{FF2B5EF4-FFF2-40B4-BE49-F238E27FC236}">
                <a16:creationId xmlns:a16="http://schemas.microsoft.com/office/drawing/2014/main" id="{1D56A4CE-A3F4-4CFF-9A65-C029AC17B7C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p:grpSpPr>
        <p:sp>
          <p:nvSpPr>
            <p:cNvPr id="58" name="Freeform 27">
              <a:extLst>
                <a:ext uri="{FF2B5EF4-FFF2-40B4-BE49-F238E27FC236}">
                  <a16:creationId xmlns:a16="http://schemas.microsoft.com/office/drawing/2014/main" id="{DF669161-0B30-4C76-96BF-962027487D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txBody>
            <a:bodyPr/>
            <a:lstStyle/>
            <a:p>
              <a:endParaRPr lang="en-US"/>
            </a:p>
          </p:txBody>
        </p:sp>
        <p:sp>
          <p:nvSpPr>
            <p:cNvPr id="59" name="Freeform 28">
              <a:extLst>
                <a:ext uri="{FF2B5EF4-FFF2-40B4-BE49-F238E27FC236}">
                  <a16:creationId xmlns:a16="http://schemas.microsoft.com/office/drawing/2014/main" id="{A5232353-CF7C-44DD-8BEE-1C8FF54CDD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txBody>
            <a:bodyPr/>
            <a:lstStyle/>
            <a:p>
              <a:endParaRPr lang="en-US"/>
            </a:p>
          </p:txBody>
        </p:sp>
        <p:sp>
          <p:nvSpPr>
            <p:cNvPr id="60" name="Freeform 29">
              <a:extLst>
                <a:ext uri="{FF2B5EF4-FFF2-40B4-BE49-F238E27FC236}">
                  <a16:creationId xmlns:a16="http://schemas.microsoft.com/office/drawing/2014/main" id="{AEA6CAE2-8741-4E88-A632-69C2B2EC58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txBody>
            <a:bodyPr/>
            <a:lstStyle/>
            <a:p>
              <a:endParaRPr lang="en-US"/>
            </a:p>
          </p:txBody>
        </p:sp>
        <p:sp>
          <p:nvSpPr>
            <p:cNvPr id="61" name="Freeform 30">
              <a:extLst>
                <a:ext uri="{FF2B5EF4-FFF2-40B4-BE49-F238E27FC236}">
                  <a16:creationId xmlns:a16="http://schemas.microsoft.com/office/drawing/2014/main" id="{014AC37D-4388-4AE6-9D4D-CCD99A608C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txBody>
            <a:bodyPr/>
            <a:lstStyle/>
            <a:p>
              <a:endParaRPr lang="en-US"/>
            </a:p>
          </p:txBody>
        </p:sp>
        <p:sp>
          <p:nvSpPr>
            <p:cNvPr id="62" name="Freeform 31">
              <a:extLst>
                <a:ext uri="{FF2B5EF4-FFF2-40B4-BE49-F238E27FC236}">
                  <a16:creationId xmlns:a16="http://schemas.microsoft.com/office/drawing/2014/main" id="{7FE084B0-333E-4F7C-83F1-F7D132527D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txBody>
            <a:bodyPr/>
            <a:lstStyle/>
            <a:p>
              <a:endParaRPr lang="en-US"/>
            </a:p>
          </p:txBody>
        </p:sp>
        <p:sp>
          <p:nvSpPr>
            <p:cNvPr id="63" name="Freeform 32">
              <a:extLst>
                <a:ext uri="{FF2B5EF4-FFF2-40B4-BE49-F238E27FC236}">
                  <a16:creationId xmlns:a16="http://schemas.microsoft.com/office/drawing/2014/main" id="{FDCFCB98-2E3A-4227-823C-80489BB284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txBody>
            <a:bodyPr/>
            <a:lstStyle/>
            <a:p>
              <a:endParaRPr lang="en-US"/>
            </a:p>
          </p:txBody>
        </p:sp>
        <p:sp>
          <p:nvSpPr>
            <p:cNvPr id="64" name="Freeform 33">
              <a:extLst>
                <a:ext uri="{FF2B5EF4-FFF2-40B4-BE49-F238E27FC236}">
                  <a16:creationId xmlns:a16="http://schemas.microsoft.com/office/drawing/2014/main" id="{252F94DE-A6A3-4463-BE05-34281F1C87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txBody>
            <a:bodyPr/>
            <a:lstStyle/>
            <a:p>
              <a:endParaRPr lang="en-US"/>
            </a:p>
          </p:txBody>
        </p:sp>
        <p:sp>
          <p:nvSpPr>
            <p:cNvPr id="65" name="Freeform 34">
              <a:extLst>
                <a:ext uri="{FF2B5EF4-FFF2-40B4-BE49-F238E27FC236}">
                  <a16:creationId xmlns:a16="http://schemas.microsoft.com/office/drawing/2014/main" id="{16EA21FA-886F-43CF-9D44-C1342F3055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txBody>
            <a:bodyPr/>
            <a:lstStyle/>
            <a:p>
              <a:endParaRPr lang="en-US"/>
            </a:p>
          </p:txBody>
        </p:sp>
        <p:sp>
          <p:nvSpPr>
            <p:cNvPr id="66" name="Freeform 35">
              <a:extLst>
                <a:ext uri="{FF2B5EF4-FFF2-40B4-BE49-F238E27FC236}">
                  <a16:creationId xmlns:a16="http://schemas.microsoft.com/office/drawing/2014/main" id="{88C821A5-BCF7-47FE-894F-0ADC5FDB28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txBody>
            <a:bodyPr/>
            <a:lstStyle/>
            <a:p>
              <a:endParaRPr lang="en-US"/>
            </a:p>
          </p:txBody>
        </p:sp>
        <p:sp>
          <p:nvSpPr>
            <p:cNvPr id="67" name="Freeform 36">
              <a:extLst>
                <a:ext uri="{FF2B5EF4-FFF2-40B4-BE49-F238E27FC236}">
                  <a16:creationId xmlns:a16="http://schemas.microsoft.com/office/drawing/2014/main" id="{F8337ECE-206A-472E-AFC4-0F230C91E8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txBody>
            <a:bodyPr/>
            <a:lstStyle/>
            <a:p>
              <a:endParaRPr lang="en-US"/>
            </a:p>
          </p:txBody>
        </p:sp>
        <p:sp>
          <p:nvSpPr>
            <p:cNvPr id="68" name="Freeform 37">
              <a:extLst>
                <a:ext uri="{FF2B5EF4-FFF2-40B4-BE49-F238E27FC236}">
                  <a16:creationId xmlns:a16="http://schemas.microsoft.com/office/drawing/2014/main" id="{90BB2EC4-D043-4B43-87E7-723A787EE8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txBody>
            <a:bodyPr/>
            <a:lstStyle/>
            <a:p>
              <a:endParaRPr lang="en-US"/>
            </a:p>
          </p:txBody>
        </p:sp>
        <p:sp>
          <p:nvSpPr>
            <p:cNvPr id="69" name="Freeform 38">
              <a:extLst>
                <a:ext uri="{FF2B5EF4-FFF2-40B4-BE49-F238E27FC236}">
                  <a16:creationId xmlns:a16="http://schemas.microsoft.com/office/drawing/2014/main" id="{04013015-AF71-47BC-BE4D-ED9EFA24FF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txBody>
            <a:bodyPr/>
            <a:lstStyle/>
            <a:p>
              <a:endParaRPr lang="en-US"/>
            </a:p>
          </p:txBody>
        </p:sp>
      </p:grpSp>
      <p:sp>
        <p:nvSpPr>
          <p:cNvPr id="71" name="Rectangle 70">
            <a:extLst>
              <a:ext uri="{FF2B5EF4-FFF2-40B4-BE49-F238E27FC236}">
                <a16:creationId xmlns:a16="http://schemas.microsoft.com/office/drawing/2014/main" id="{71B30B18-D920-4E3E-B931-1F310244C1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73" name="Freeform 11">
            <a:extLst>
              <a:ext uri="{FF2B5EF4-FFF2-40B4-BE49-F238E27FC236}">
                <a16:creationId xmlns:a16="http://schemas.microsoft.com/office/drawing/2014/main" id="{C70EF50A-66E6-460A-8AF9-47A10D0D99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p>
            <a:endParaRPr lang="en-US"/>
          </a:p>
        </p:txBody>
      </p:sp>
      <p:sp>
        <p:nvSpPr>
          <p:cNvPr id="75" name="Freeform 11">
            <a:extLst>
              <a:ext uri="{FF2B5EF4-FFF2-40B4-BE49-F238E27FC236}">
                <a16:creationId xmlns:a16="http://schemas.microsoft.com/office/drawing/2014/main" id="{54EEEBD9-D37D-42B9-BE64-2C102B1D6E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p>
            <a:endParaRPr lang="en-US"/>
          </a:p>
        </p:txBody>
      </p:sp>
      <p:sp>
        <p:nvSpPr>
          <p:cNvPr id="77" name="Rectangle 76">
            <a:extLst>
              <a:ext uri="{FF2B5EF4-FFF2-40B4-BE49-F238E27FC236}">
                <a16:creationId xmlns:a16="http://schemas.microsoft.com/office/drawing/2014/main" id="{A2F47212-081A-4E41-8623-C5BD41ADDC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89211" y="643467"/>
            <a:ext cx="8959322" cy="5571066"/>
          </a:xfrm>
          <a:prstGeom prst="rect">
            <a:avLst/>
          </a:prstGeom>
          <a:solidFill>
            <a:srgbClr val="FFFFFF"/>
          </a:solidFill>
          <a:ln w="1270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عنوان فرعي 2">
            <a:extLst>
              <a:ext uri="{FF2B5EF4-FFF2-40B4-BE49-F238E27FC236}">
                <a16:creationId xmlns:a16="http://schemas.microsoft.com/office/drawing/2014/main" id="{366CDED3-B2E0-424B-8E56-DA7D818C1AEE}"/>
              </a:ext>
            </a:extLst>
          </p:cNvPr>
          <p:cNvSpPr txBox="1">
            <a:spLocks/>
          </p:cNvSpPr>
          <p:nvPr/>
        </p:nvSpPr>
        <p:spPr>
          <a:xfrm>
            <a:off x="2468502" y="383673"/>
            <a:ext cx="2755347" cy="519588"/>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0" indent="0" algn="ctr" defTabSz="457200" rtl="1" eaLnBrk="1" latinLnBrk="0" hangingPunct="1">
              <a:spcBef>
                <a:spcPct val="20000"/>
              </a:spcBef>
              <a:spcAft>
                <a:spcPts val="600"/>
              </a:spcAft>
              <a:buClr>
                <a:schemeClr val="tx2"/>
              </a:buClr>
              <a:buSzPct val="70000"/>
              <a:buFont typeface="Wingdings 2" charset="2"/>
              <a:buNone/>
              <a:defRPr sz="2000" kern="1200">
                <a:ln>
                  <a:solidFill>
                    <a:schemeClr val="bg1">
                      <a:lumMod val="75000"/>
                      <a:lumOff val="25000"/>
                      <a:alpha val="10000"/>
                    </a:schemeClr>
                  </a:solidFill>
                </a:ln>
                <a:solidFill>
                  <a:schemeClr val="tx1"/>
                </a:solidFill>
                <a:effectLst>
                  <a:outerShdw blurRad="9525" dist="25400" dir="14640000" algn="tl" rotWithShape="0">
                    <a:schemeClr val="bg1">
                      <a:alpha val="30000"/>
                    </a:schemeClr>
                  </a:outerShdw>
                </a:effectLst>
                <a:latin typeface="+mn-lt"/>
                <a:ea typeface="+mn-ea"/>
                <a:cs typeface="+mn-cs"/>
              </a:defRPr>
            </a:lvl1pPr>
            <a:lvl2pPr marL="457200" indent="0" algn="ctr" defTabSz="457200" rtl="1" eaLnBrk="1" latinLnBrk="0" hangingPunct="1">
              <a:spcBef>
                <a:spcPct val="20000"/>
              </a:spcBef>
              <a:spcAft>
                <a:spcPts val="600"/>
              </a:spcAft>
              <a:buClr>
                <a:schemeClr val="tx2"/>
              </a:buClr>
              <a:buSzPct val="70000"/>
              <a:buFont typeface="Wingdings 2" charset="2"/>
              <a:buNone/>
              <a:defRPr sz="18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2pPr>
            <a:lvl3pPr marL="914400" indent="0" algn="ctr" defTabSz="457200" rtl="1" eaLnBrk="1" latinLnBrk="0" hangingPunct="1">
              <a:spcBef>
                <a:spcPct val="20000"/>
              </a:spcBef>
              <a:spcAft>
                <a:spcPts val="600"/>
              </a:spcAft>
              <a:buClr>
                <a:schemeClr val="tx2"/>
              </a:buClr>
              <a:buSzPct val="70000"/>
              <a:buFont typeface="Wingdings 2" charset="2"/>
              <a:buNone/>
              <a:defRPr sz="16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3pPr>
            <a:lvl4pPr marL="1371600" indent="0" algn="ctr" defTabSz="457200" rtl="1"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4pPr>
            <a:lvl5pPr marL="1828800" indent="0" algn="ctr" defTabSz="457200" rtl="1"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5pPr>
            <a:lvl6pPr marL="2286000" indent="0" algn="ctr" defTabSz="457200" rtl="1"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6pPr>
            <a:lvl7pPr marL="2743200" indent="0" algn="ctr" defTabSz="457200" rtl="1"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7pPr>
            <a:lvl8pPr marL="3200400" indent="0" algn="ctr" defTabSz="457200" rtl="1"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8pPr>
            <a:lvl9pPr marL="3657600" indent="0" algn="ctr" defTabSz="457200" rtl="1"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9pPr>
          </a:lstStyle>
          <a:p>
            <a:pPr algn="l" rtl="0"/>
            <a:r>
              <a:rPr lang="en-US" sz="1200" b="1" dirty="0"/>
              <a:t>Seller profile details</a:t>
            </a:r>
            <a:endParaRPr lang="ar-SA" sz="1200" dirty="0">
              <a:solidFill>
                <a:srgbClr val="C00000"/>
              </a:solidFill>
            </a:endParaRPr>
          </a:p>
        </p:txBody>
      </p:sp>
      <p:sp>
        <p:nvSpPr>
          <p:cNvPr id="4" name="Slide Number Placeholder 3">
            <a:extLst>
              <a:ext uri="{FF2B5EF4-FFF2-40B4-BE49-F238E27FC236}">
                <a16:creationId xmlns:a16="http://schemas.microsoft.com/office/drawing/2014/main" id="{63496923-6297-4D8E-B3A6-C9D867C556DC}"/>
              </a:ext>
            </a:extLst>
          </p:cNvPr>
          <p:cNvSpPr>
            <a:spLocks noGrp="1"/>
          </p:cNvSpPr>
          <p:nvPr>
            <p:ph type="sldNum" sz="quarter" idx="12"/>
          </p:nvPr>
        </p:nvSpPr>
        <p:spPr/>
        <p:txBody>
          <a:bodyPr/>
          <a:lstStyle/>
          <a:p>
            <a:fld id="{3A5BB7F2-445A-40CB-BB93-2B2228B503CB}" type="slidenum">
              <a:rPr lang="en-US" smtClean="0"/>
              <a:t>49</a:t>
            </a:fld>
            <a:endParaRPr lang="en-US"/>
          </a:p>
        </p:txBody>
      </p:sp>
      <p:pic>
        <p:nvPicPr>
          <p:cNvPr id="35" name="صورة 34">
            <a:extLst>
              <a:ext uri="{FF2B5EF4-FFF2-40B4-BE49-F238E27FC236}">
                <a16:creationId xmlns:a16="http://schemas.microsoft.com/office/drawing/2014/main" id="{3ADB99B5-1942-DB50-3759-E71189BB018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788712" y="714376"/>
            <a:ext cx="2560320" cy="5442766"/>
          </a:xfrm>
          <a:prstGeom prst="rect">
            <a:avLst/>
          </a:prstGeom>
          <a:noFill/>
          <a:ln>
            <a:noFill/>
          </a:ln>
        </p:spPr>
      </p:pic>
    </p:spTree>
    <p:extLst>
      <p:ext uri="{BB962C8B-B14F-4D97-AF65-F5344CB8AC3E}">
        <p14:creationId xmlns:p14="http://schemas.microsoft.com/office/powerpoint/2010/main" val="16359534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8000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cxnSp>
        <p:nvCxnSpPr>
          <p:cNvPr id="4" name="رابط مستقيم 5">
            <a:extLst>
              <a:ext uri="{FF2B5EF4-FFF2-40B4-BE49-F238E27FC236}">
                <a16:creationId xmlns:a16="http://schemas.microsoft.com/office/drawing/2014/main" id="{AD677C8F-3D4D-412B-8A77-4C7F87264E4B}"/>
              </a:ext>
            </a:extLst>
          </p:cNvPr>
          <p:cNvCxnSpPr>
            <a:cxnSpLocks/>
          </p:cNvCxnSpPr>
          <p:nvPr/>
        </p:nvCxnSpPr>
        <p:spPr>
          <a:xfrm>
            <a:off x="2686553" y="1736205"/>
            <a:ext cx="0" cy="442042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6" name="عنوان فرعي 2">
            <a:extLst>
              <a:ext uri="{FF2B5EF4-FFF2-40B4-BE49-F238E27FC236}">
                <a16:creationId xmlns:a16="http://schemas.microsoft.com/office/drawing/2014/main" id="{5260AB84-EBCE-406C-B8A2-D3A4FF5F2EF3}"/>
              </a:ext>
            </a:extLst>
          </p:cNvPr>
          <p:cNvSpPr txBox="1">
            <a:spLocks/>
          </p:cNvSpPr>
          <p:nvPr/>
        </p:nvSpPr>
        <p:spPr>
          <a:xfrm>
            <a:off x="2714689" y="1598144"/>
            <a:ext cx="8567225" cy="519138"/>
          </a:xfrm>
          <a:prstGeom prst="rect">
            <a:avLst/>
          </a:prstGeom>
          <a:effectLst>
            <a:outerShdw blurRad="25400" dir="17880000">
              <a:srgbClr val="000000">
                <a:alpha val="46000"/>
              </a:srgbClr>
            </a:outerShdw>
          </a:effectLst>
        </p:spPr>
        <p:txBody>
          <a:bodyPr vert="horz" lIns="91440" tIns="45720" rIns="91440" bIns="45720" rtlCol="0" anchor="t">
            <a:noAutofit/>
          </a:bodyPr>
          <a:lstStyle>
            <a:lvl1pPr marL="0" indent="0" algn="ctr" defTabSz="457200" rtl="1" eaLnBrk="1" latinLnBrk="0" hangingPunct="1">
              <a:spcBef>
                <a:spcPct val="20000"/>
              </a:spcBef>
              <a:spcAft>
                <a:spcPts val="600"/>
              </a:spcAft>
              <a:buClr>
                <a:schemeClr val="tx2"/>
              </a:buClr>
              <a:buSzPct val="70000"/>
              <a:buFont typeface="Wingdings 2" charset="2"/>
              <a:buNone/>
              <a:defRPr sz="2000" kern="1200">
                <a:ln>
                  <a:solidFill>
                    <a:schemeClr val="bg1">
                      <a:lumMod val="75000"/>
                      <a:lumOff val="25000"/>
                      <a:alpha val="10000"/>
                    </a:schemeClr>
                  </a:solidFill>
                </a:ln>
                <a:solidFill>
                  <a:schemeClr val="tx1"/>
                </a:solidFill>
                <a:effectLst>
                  <a:outerShdw blurRad="9525" dist="25400" dir="14640000" algn="tl" rotWithShape="0">
                    <a:schemeClr val="bg1">
                      <a:alpha val="30000"/>
                    </a:schemeClr>
                  </a:outerShdw>
                </a:effectLst>
                <a:latin typeface="+mn-lt"/>
                <a:ea typeface="+mn-ea"/>
                <a:cs typeface="+mn-cs"/>
              </a:defRPr>
            </a:lvl1pPr>
            <a:lvl2pPr marL="457200" indent="0" algn="ctr" defTabSz="457200" rtl="1" eaLnBrk="1" latinLnBrk="0" hangingPunct="1">
              <a:spcBef>
                <a:spcPct val="20000"/>
              </a:spcBef>
              <a:spcAft>
                <a:spcPts val="600"/>
              </a:spcAft>
              <a:buClr>
                <a:schemeClr val="tx2"/>
              </a:buClr>
              <a:buSzPct val="70000"/>
              <a:buFont typeface="Wingdings 2" charset="2"/>
              <a:buNone/>
              <a:defRPr sz="18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2pPr>
            <a:lvl3pPr marL="914400" indent="0" algn="ctr" defTabSz="457200" rtl="1" eaLnBrk="1" latinLnBrk="0" hangingPunct="1">
              <a:spcBef>
                <a:spcPct val="20000"/>
              </a:spcBef>
              <a:spcAft>
                <a:spcPts val="600"/>
              </a:spcAft>
              <a:buClr>
                <a:schemeClr val="tx2"/>
              </a:buClr>
              <a:buSzPct val="70000"/>
              <a:buFont typeface="Wingdings 2" charset="2"/>
              <a:buNone/>
              <a:defRPr sz="16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3pPr>
            <a:lvl4pPr marL="1371600" indent="0" algn="ctr" defTabSz="457200" rtl="1"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4pPr>
            <a:lvl5pPr marL="1828800" indent="0" algn="ctr" defTabSz="457200" rtl="1"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5pPr>
            <a:lvl6pPr marL="2286000" indent="0" algn="ctr" defTabSz="457200" rtl="1"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6pPr>
            <a:lvl7pPr marL="2743200" indent="0" algn="ctr" defTabSz="457200" rtl="1"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7pPr>
            <a:lvl8pPr marL="3200400" indent="0" algn="ctr" defTabSz="457200" rtl="1"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8pPr>
            <a:lvl9pPr marL="3657600" indent="0" algn="ctr" defTabSz="457200" rtl="1"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9pPr>
          </a:lstStyle>
          <a:p>
            <a:pPr algn="l" rtl="0"/>
            <a:r>
              <a:rPr lang="en-US" sz="3200" b="1" dirty="0"/>
              <a:t>Motivations</a:t>
            </a:r>
            <a:endParaRPr lang="ar-SA" sz="3200" dirty="0">
              <a:effectLst/>
            </a:endParaRPr>
          </a:p>
        </p:txBody>
      </p:sp>
      <p:sp>
        <p:nvSpPr>
          <p:cNvPr id="7" name="مربع نص 3">
            <a:extLst>
              <a:ext uri="{FF2B5EF4-FFF2-40B4-BE49-F238E27FC236}">
                <a16:creationId xmlns:a16="http://schemas.microsoft.com/office/drawing/2014/main" id="{C7CB1C72-039B-436A-8B00-CFEDD956D05D}"/>
              </a:ext>
            </a:extLst>
          </p:cNvPr>
          <p:cNvSpPr txBox="1"/>
          <p:nvPr/>
        </p:nvSpPr>
        <p:spPr>
          <a:xfrm>
            <a:off x="2714689" y="2370978"/>
            <a:ext cx="8567225" cy="3785652"/>
          </a:xfrm>
          <a:prstGeom prst="rect">
            <a:avLst/>
          </a:prstGeom>
          <a:noFill/>
        </p:spPr>
        <p:txBody>
          <a:bodyPr wrap="square" rtlCol="1">
            <a:spAutoFit/>
          </a:bodyPr>
          <a:lstStyle/>
          <a:p>
            <a:pPr algn="just"/>
            <a:r>
              <a:rPr lang="en-US" sz="2400" dirty="0"/>
              <a:t>Books, handbooks, and exercise papers are essential to the university student, but if the student finishes the course, He won't need it anymore and maybe throwing it in the trash, burning it or forgetting it next to the discarded items Until it becomes obsolete and has no value after publishing newer versions, And do not forget that some students cannot buy some of the most expensive books. The proposed project will solve the problems mentioned above by developing the App for Abandoned Books.</a:t>
            </a:r>
            <a:endParaRPr lang="ar-SA" sz="2400" dirty="0"/>
          </a:p>
        </p:txBody>
      </p:sp>
      <p:sp>
        <p:nvSpPr>
          <p:cNvPr id="5" name="Slide Number Placeholder 4">
            <a:extLst>
              <a:ext uri="{FF2B5EF4-FFF2-40B4-BE49-F238E27FC236}">
                <a16:creationId xmlns:a16="http://schemas.microsoft.com/office/drawing/2014/main" id="{99279150-AD64-4527-B3DF-66298E35ABA3}"/>
              </a:ext>
            </a:extLst>
          </p:cNvPr>
          <p:cNvSpPr>
            <a:spLocks noGrp="1"/>
          </p:cNvSpPr>
          <p:nvPr>
            <p:ph type="sldNum" sz="quarter" idx="12"/>
          </p:nvPr>
        </p:nvSpPr>
        <p:spPr/>
        <p:txBody>
          <a:bodyPr/>
          <a:lstStyle/>
          <a:p>
            <a:fld id="{3A5BB7F2-445A-40CB-BB93-2B2228B503CB}" type="slidenum">
              <a:rPr lang="en-US" smtClean="0"/>
              <a:t>5</a:t>
            </a:fld>
            <a:endParaRPr lang="en-US"/>
          </a:p>
        </p:txBody>
      </p:sp>
    </p:spTree>
    <p:extLst>
      <p:ext uri="{BB962C8B-B14F-4D97-AF65-F5344CB8AC3E}">
        <p14:creationId xmlns:p14="http://schemas.microsoft.com/office/powerpoint/2010/main" val="312953256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gradFill rotWithShape="1">
          <a:gsLst>
            <a:gs pos="8000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43" name="Group 42">
            <a:extLst>
              <a:ext uri="{FF2B5EF4-FFF2-40B4-BE49-F238E27FC236}">
                <a16:creationId xmlns:a16="http://schemas.microsoft.com/office/drawing/2014/main" id="{259C671B-1B22-4141-A9C0-2E7941FDA7C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44" name="Freeform 11">
              <a:extLst>
                <a:ext uri="{FF2B5EF4-FFF2-40B4-BE49-F238E27FC236}">
                  <a16:creationId xmlns:a16="http://schemas.microsoft.com/office/drawing/2014/main" id="{7B2F5A4B-FA0F-4625-82F7-1D3F11281B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txBody>
            <a:bodyPr/>
            <a:lstStyle/>
            <a:p>
              <a:endParaRPr lang="en-US"/>
            </a:p>
          </p:txBody>
        </p:sp>
        <p:sp>
          <p:nvSpPr>
            <p:cNvPr id="45" name="Freeform 12">
              <a:extLst>
                <a:ext uri="{FF2B5EF4-FFF2-40B4-BE49-F238E27FC236}">
                  <a16:creationId xmlns:a16="http://schemas.microsoft.com/office/drawing/2014/main" id="{9ACB0BAE-722F-4C91-8C2A-44EF768E83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txBody>
            <a:bodyPr/>
            <a:lstStyle/>
            <a:p>
              <a:endParaRPr lang="en-US"/>
            </a:p>
          </p:txBody>
        </p:sp>
        <p:sp>
          <p:nvSpPr>
            <p:cNvPr id="46" name="Freeform 13">
              <a:extLst>
                <a:ext uri="{FF2B5EF4-FFF2-40B4-BE49-F238E27FC236}">
                  <a16:creationId xmlns:a16="http://schemas.microsoft.com/office/drawing/2014/main" id="{C3AC4D9F-59AC-421A-9FF3-C936CEC439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txBody>
            <a:bodyPr/>
            <a:lstStyle/>
            <a:p>
              <a:endParaRPr lang="en-US"/>
            </a:p>
          </p:txBody>
        </p:sp>
        <p:sp>
          <p:nvSpPr>
            <p:cNvPr id="47" name="Freeform 14">
              <a:extLst>
                <a:ext uri="{FF2B5EF4-FFF2-40B4-BE49-F238E27FC236}">
                  <a16:creationId xmlns:a16="http://schemas.microsoft.com/office/drawing/2014/main" id="{797BCE03-677D-4D65-A4D1-1FD721DD5D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txBody>
            <a:bodyPr/>
            <a:lstStyle/>
            <a:p>
              <a:endParaRPr lang="en-US"/>
            </a:p>
          </p:txBody>
        </p:sp>
        <p:sp>
          <p:nvSpPr>
            <p:cNvPr id="48" name="Freeform 15">
              <a:extLst>
                <a:ext uri="{FF2B5EF4-FFF2-40B4-BE49-F238E27FC236}">
                  <a16:creationId xmlns:a16="http://schemas.microsoft.com/office/drawing/2014/main" id="{D007E5D0-0B4E-4094-988C-9917146C2D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txBody>
            <a:bodyPr/>
            <a:lstStyle/>
            <a:p>
              <a:endParaRPr lang="en-US"/>
            </a:p>
          </p:txBody>
        </p:sp>
        <p:sp>
          <p:nvSpPr>
            <p:cNvPr id="49" name="Freeform 16">
              <a:extLst>
                <a:ext uri="{FF2B5EF4-FFF2-40B4-BE49-F238E27FC236}">
                  <a16:creationId xmlns:a16="http://schemas.microsoft.com/office/drawing/2014/main" id="{024DB804-C06B-4A0A-AC43-6BCCB7D760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txBody>
            <a:bodyPr/>
            <a:lstStyle/>
            <a:p>
              <a:endParaRPr lang="en-US"/>
            </a:p>
          </p:txBody>
        </p:sp>
        <p:sp>
          <p:nvSpPr>
            <p:cNvPr id="50" name="Freeform 17">
              <a:extLst>
                <a:ext uri="{FF2B5EF4-FFF2-40B4-BE49-F238E27FC236}">
                  <a16:creationId xmlns:a16="http://schemas.microsoft.com/office/drawing/2014/main" id="{B51DC17A-305E-486E-A527-5E8068E9EF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txBody>
            <a:bodyPr/>
            <a:lstStyle/>
            <a:p>
              <a:endParaRPr lang="en-US"/>
            </a:p>
          </p:txBody>
        </p:sp>
        <p:sp>
          <p:nvSpPr>
            <p:cNvPr id="51" name="Freeform 18">
              <a:extLst>
                <a:ext uri="{FF2B5EF4-FFF2-40B4-BE49-F238E27FC236}">
                  <a16:creationId xmlns:a16="http://schemas.microsoft.com/office/drawing/2014/main" id="{B6CCA716-6D46-4523-BF96-FF1B0C5464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txBody>
            <a:bodyPr/>
            <a:lstStyle/>
            <a:p>
              <a:endParaRPr lang="en-US"/>
            </a:p>
          </p:txBody>
        </p:sp>
        <p:sp>
          <p:nvSpPr>
            <p:cNvPr id="52" name="Freeform 19">
              <a:extLst>
                <a:ext uri="{FF2B5EF4-FFF2-40B4-BE49-F238E27FC236}">
                  <a16:creationId xmlns:a16="http://schemas.microsoft.com/office/drawing/2014/main" id="{E632B09A-D30C-4268-B28B-ACD6127630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txBody>
            <a:bodyPr/>
            <a:lstStyle/>
            <a:p>
              <a:endParaRPr lang="en-US"/>
            </a:p>
          </p:txBody>
        </p:sp>
        <p:sp>
          <p:nvSpPr>
            <p:cNvPr id="53" name="Freeform 20">
              <a:extLst>
                <a:ext uri="{FF2B5EF4-FFF2-40B4-BE49-F238E27FC236}">
                  <a16:creationId xmlns:a16="http://schemas.microsoft.com/office/drawing/2014/main" id="{5FC839A4-228B-4EC0-8AF4-D8E38ECE67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txBody>
            <a:bodyPr/>
            <a:lstStyle/>
            <a:p>
              <a:endParaRPr lang="en-US"/>
            </a:p>
          </p:txBody>
        </p:sp>
        <p:sp>
          <p:nvSpPr>
            <p:cNvPr id="54" name="Freeform 21">
              <a:extLst>
                <a:ext uri="{FF2B5EF4-FFF2-40B4-BE49-F238E27FC236}">
                  <a16:creationId xmlns:a16="http://schemas.microsoft.com/office/drawing/2014/main" id="{A8FFB1A1-5BB5-4551-87CD-F3365E6FE9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txBody>
            <a:bodyPr/>
            <a:lstStyle/>
            <a:p>
              <a:endParaRPr lang="en-US"/>
            </a:p>
          </p:txBody>
        </p:sp>
        <p:sp>
          <p:nvSpPr>
            <p:cNvPr id="55" name="Freeform 22">
              <a:extLst>
                <a:ext uri="{FF2B5EF4-FFF2-40B4-BE49-F238E27FC236}">
                  <a16:creationId xmlns:a16="http://schemas.microsoft.com/office/drawing/2014/main" id="{D05AF173-8E70-41FA-9254-DF9AC3DDA2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txBody>
            <a:bodyPr/>
            <a:lstStyle/>
            <a:p>
              <a:endParaRPr lang="en-US"/>
            </a:p>
          </p:txBody>
        </p:sp>
      </p:grpSp>
      <p:grpSp>
        <p:nvGrpSpPr>
          <p:cNvPr id="57" name="Group 56">
            <a:extLst>
              <a:ext uri="{FF2B5EF4-FFF2-40B4-BE49-F238E27FC236}">
                <a16:creationId xmlns:a16="http://schemas.microsoft.com/office/drawing/2014/main" id="{1D56A4CE-A3F4-4CFF-9A65-C029AC17B7C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p:grpSpPr>
        <p:sp>
          <p:nvSpPr>
            <p:cNvPr id="58" name="Freeform 27">
              <a:extLst>
                <a:ext uri="{FF2B5EF4-FFF2-40B4-BE49-F238E27FC236}">
                  <a16:creationId xmlns:a16="http://schemas.microsoft.com/office/drawing/2014/main" id="{DF669161-0B30-4C76-96BF-962027487D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txBody>
            <a:bodyPr/>
            <a:lstStyle/>
            <a:p>
              <a:endParaRPr lang="en-US"/>
            </a:p>
          </p:txBody>
        </p:sp>
        <p:sp>
          <p:nvSpPr>
            <p:cNvPr id="59" name="Freeform 28">
              <a:extLst>
                <a:ext uri="{FF2B5EF4-FFF2-40B4-BE49-F238E27FC236}">
                  <a16:creationId xmlns:a16="http://schemas.microsoft.com/office/drawing/2014/main" id="{A5232353-CF7C-44DD-8BEE-1C8FF54CDD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txBody>
            <a:bodyPr/>
            <a:lstStyle/>
            <a:p>
              <a:endParaRPr lang="en-US"/>
            </a:p>
          </p:txBody>
        </p:sp>
        <p:sp>
          <p:nvSpPr>
            <p:cNvPr id="60" name="Freeform 29">
              <a:extLst>
                <a:ext uri="{FF2B5EF4-FFF2-40B4-BE49-F238E27FC236}">
                  <a16:creationId xmlns:a16="http://schemas.microsoft.com/office/drawing/2014/main" id="{AEA6CAE2-8741-4E88-A632-69C2B2EC58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txBody>
            <a:bodyPr/>
            <a:lstStyle/>
            <a:p>
              <a:endParaRPr lang="en-US"/>
            </a:p>
          </p:txBody>
        </p:sp>
        <p:sp>
          <p:nvSpPr>
            <p:cNvPr id="61" name="Freeform 30">
              <a:extLst>
                <a:ext uri="{FF2B5EF4-FFF2-40B4-BE49-F238E27FC236}">
                  <a16:creationId xmlns:a16="http://schemas.microsoft.com/office/drawing/2014/main" id="{014AC37D-4388-4AE6-9D4D-CCD99A608C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txBody>
            <a:bodyPr/>
            <a:lstStyle/>
            <a:p>
              <a:endParaRPr lang="en-US"/>
            </a:p>
          </p:txBody>
        </p:sp>
        <p:sp>
          <p:nvSpPr>
            <p:cNvPr id="62" name="Freeform 31">
              <a:extLst>
                <a:ext uri="{FF2B5EF4-FFF2-40B4-BE49-F238E27FC236}">
                  <a16:creationId xmlns:a16="http://schemas.microsoft.com/office/drawing/2014/main" id="{7FE084B0-333E-4F7C-83F1-F7D132527D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txBody>
            <a:bodyPr/>
            <a:lstStyle/>
            <a:p>
              <a:endParaRPr lang="en-US"/>
            </a:p>
          </p:txBody>
        </p:sp>
        <p:sp>
          <p:nvSpPr>
            <p:cNvPr id="63" name="Freeform 32">
              <a:extLst>
                <a:ext uri="{FF2B5EF4-FFF2-40B4-BE49-F238E27FC236}">
                  <a16:creationId xmlns:a16="http://schemas.microsoft.com/office/drawing/2014/main" id="{FDCFCB98-2E3A-4227-823C-80489BB284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txBody>
            <a:bodyPr/>
            <a:lstStyle/>
            <a:p>
              <a:endParaRPr lang="en-US"/>
            </a:p>
          </p:txBody>
        </p:sp>
        <p:sp>
          <p:nvSpPr>
            <p:cNvPr id="64" name="Freeform 33">
              <a:extLst>
                <a:ext uri="{FF2B5EF4-FFF2-40B4-BE49-F238E27FC236}">
                  <a16:creationId xmlns:a16="http://schemas.microsoft.com/office/drawing/2014/main" id="{252F94DE-A6A3-4463-BE05-34281F1C87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txBody>
            <a:bodyPr/>
            <a:lstStyle/>
            <a:p>
              <a:endParaRPr lang="en-US"/>
            </a:p>
          </p:txBody>
        </p:sp>
        <p:sp>
          <p:nvSpPr>
            <p:cNvPr id="65" name="Freeform 34">
              <a:extLst>
                <a:ext uri="{FF2B5EF4-FFF2-40B4-BE49-F238E27FC236}">
                  <a16:creationId xmlns:a16="http://schemas.microsoft.com/office/drawing/2014/main" id="{16EA21FA-886F-43CF-9D44-C1342F3055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txBody>
            <a:bodyPr/>
            <a:lstStyle/>
            <a:p>
              <a:endParaRPr lang="en-US"/>
            </a:p>
          </p:txBody>
        </p:sp>
        <p:sp>
          <p:nvSpPr>
            <p:cNvPr id="66" name="Freeform 35">
              <a:extLst>
                <a:ext uri="{FF2B5EF4-FFF2-40B4-BE49-F238E27FC236}">
                  <a16:creationId xmlns:a16="http://schemas.microsoft.com/office/drawing/2014/main" id="{88C821A5-BCF7-47FE-894F-0ADC5FDB28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txBody>
            <a:bodyPr/>
            <a:lstStyle/>
            <a:p>
              <a:endParaRPr lang="en-US"/>
            </a:p>
          </p:txBody>
        </p:sp>
        <p:sp>
          <p:nvSpPr>
            <p:cNvPr id="67" name="Freeform 36">
              <a:extLst>
                <a:ext uri="{FF2B5EF4-FFF2-40B4-BE49-F238E27FC236}">
                  <a16:creationId xmlns:a16="http://schemas.microsoft.com/office/drawing/2014/main" id="{F8337ECE-206A-472E-AFC4-0F230C91E8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txBody>
            <a:bodyPr/>
            <a:lstStyle/>
            <a:p>
              <a:endParaRPr lang="en-US"/>
            </a:p>
          </p:txBody>
        </p:sp>
        <p:sp>
          <p:nvSpPr>
            <p:cNvPr id="68" name="Freeform 37">
              <a:extLst>
                <a:ext uri="{FF2B5EF4-FFF2-40B4-BE49-F238E27FC236}">
                  <a16:creationId xmlns:a16="http://schemas.microsoft.com/office/drawing/2014/main" id="{90BB2EC4-D043-4B43-87E7-723A787EE8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txBody>
            <a:bodyPr/>
            <a:lstStyle/>
            <a:p>
              <a:endParaRPr lang="en-US"/>
            </a:p>
          </p:txBody>
        </p:sp>
        <p:sp>
          <p:nvSpPr>
            <p:cNvPr id="69" name="Freeform 38">
              <a:extLst>
                <a:ext uri="{FF2B5EF4-FFF2-40B4-BE49-F238E27FC236}">
                  <a16:creationId xmlns:a16="http://schemas.microsoft.com/office/drawing/2014/main" id="{04013015-AF71-47BC-BE4D-ED9EFA24FF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txBody>
            <a:bodyPr/>
            <a:lstStyle/>
            <a:p>
              <a:endParaRPr lang="en-US"/>
            </a:p>
          </p:txBody>
        </p:sp>
      </p:grpSp>
      <p:sp>
        <p:nvSpPr>
          <p:cNvPr id="71" name="Rectangle 70">
            <a:extLst>
              <a:ext uri="{FF2B5EF4-FFF2-40B4-BE49-F238E27FC236}">
                <a16:creationId xmlns:a16="http://schemas.microsoft.com/office/drawing/2014/main" id="{71B30B18-D920-4E3E-B931-1F310244C1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73" name="Freeform 11">
            <a:extLst>
              <a:ext uri="{FF2B5EF4-FFF2-40B4-BE49-F238E27FC236}">
                <a16:creationId xmlns:a16="http://schemas.microsoft.com/office/drawing/2014/main" id="{C70EF50A-66E6-460A-8AF9-47A10D0D99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p>
            <a:endParaRPr lang="en-US"/>
          </a:p>
        </p:txBody>
      </p:sp>
      <p:sp>
        <p:nvSpPr>
          <p:cNvPr id="75" name="Freeform 11">
            <a:extLst>
              <a:ext uri="{FF2B5EF4-FFF2-40B4-BE49-F238E27FC236}">
                <a16:creationId xmlns:a16="http://schemas.microsoft.com/office/drawing/2014/main" id="{54EEEBD9-D37D-42B9-BE64-2C102B1D6E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p>
            <a:endParaRPr lang="en-US"/>
          </a:p>
        </p:txBody>
      </p:sp>
      <p:sp>
        <p:nvSpPr>
          <p:cNvPr id="77" name="Rectangle 76">
            <a:extLst>
              <a:ext uri="{FF2B5EF4-FFF2-40B4-BE49-F238E27FC236}">
                <a16:creationId xmlns:a16="http://schemas.microsoft.com/office/drawing/2014/main" id="{A2F47212-081A-4E41-8623-C5BD41ADDC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89211" y="643467"/>
            <a:ext cx="8959322" cy="5571066"/>
          </a:xfrm>
          <a:prstGeom prst="rect">
            <a:avLst/>
          </a:prstGeom>
          <a:solidFill>
            <a:srgbClr val="FFFFFF"/>
          </a:solidFill>
          <a:ln w="1270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عنوان فرعي 2">
            <a:extLst>
              <a:ext uri="{FF2B5EF4-FFF2-40B4-BE49-F238E27FC236}">
                <a16:creationId xmlns:a16="http://schemas.microsoft.com/office/drawing/2014/main" id="{366CDED3-B2E0-424B-8E56-DA7D818C1AEE}"/>
              </a:ext>
            </a:extLst>
          </p:cNvPr>
          <p:cNvSpPr txBox="1">
            <a:spLocks/>
          </p:cNvSpPr>
          <p:nvPr/>
        </p:nvSpPr>
        <p:spPr>
          <a:xfrm>
            <a:off x="2468502" y="383673"/>
            <a:ext cx="3627498" cy="519588"/>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0" indent="0" algn="ctr" defTabSz="457200" rtl="1" eaLnBrk="1" latinLnBrk="0" hangingPunct="1">
              <a:spcBef>
                <a:spcPct val="20000"/>
              </a:spcBef>
              <a:spcAft>
                <a:spcPts val="600"/>
              </a:spcAft>
              <a:buClr>
                <a:schemeClr val="tx2"/>
              </a:buClr>
              <a:buSzPct val="70000"/>
              <a:buFont typeface="Wingdings 2" charset="2"/>
              <a:buNone/>
              <a:defRPr sz="2000" kern="1200">
                <a:ln>
                  <a:solidFill>
                    <a:schemeClr val="bg1">
                      <a:lumMod val="75000"/>
                      <a:lumOff val="25000"/>
                      <a:alpha val="10000"/>
                    </a:schemeClr>
                  </a:solidFill>
                </a:ln>
                <a:solidFill>
                  <a:schemeClr val="tx1"/>
                </a:solidFill>
                <a:effectLst>
                  <a:outerShdw blurRad="9525" dist="25400" dir="14640000" algn="tl" rotWithShape="0">
                    <a:schemeClr val="bg1">
                      <a:alpha val="30000"/>
                    </a:schemeClr>
                  </a:outerShdw>
                </a:effectLst>
                <a:latin typeface="+mn-lt"/>
                <a:ea typeface="+mn-ea"/>
                <a:cs typeface="+mn-cs"/>
              </a:defRPr>
            </a:lvl1pPr>
            <a:lvl2pPr marL="457200" indent="0" algn="ctr" defTabSz="457200" rtl="1" eaLnBrk="1" latinLnBrk="0" hangingPunct="1">
              <a:spcBef>
                <a:spcPct val="20000"/>
              </a:spcBef>
              <a:spcAft>
                <a:spcPts val="600"/>
              </a:spcAft>
              <a:buClr>
                <a:schemeClr val="tx2"/>
              </a:buClr>
              <a:buSzPct val="70000"/>
              <a:buFont typeface="Wingdings 2" charset="2"/>
              <a:buNone/>
              <a:defRPr sz="18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2pPr>
            <a:lvl3pPr marL="914400" indent="0" algn="ctr" defTabSz="457200" rtl="1" eaLnBrk="1" latinLnBrk="0" hangingPunct="1">
              <a:spcBef>
                <a:spcPct val="20000"/>
              </a:spcBef>
              <a:spcAft>
                <a:spcPts val="600"/>
              </a:spcAft>
              <a:buClr>
                <a:schemeClr val="tx2"/>
              </a:buClr>
              <a:buSzPct val="70000"/>
              <a:buFont typeface="Wingdings 2" charset="2"/>
              <a:buNone/>
              <a:defRPr sz="16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3pPr>
            <a:lvl4pPr marL="1371600" indent="0" algn="ctr" defTabSz="457200" rtl="1"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4pPr>
            <a:lvl5pPr marL="1828800" indent="0" algn="ctr" defTabSz="457200" rtl="1"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5pPr>
            <a:lvl6pPr marL="2286000" indent="0" algn="ctr" defTabSz="457200" rtl="1"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6pPr>
            <a:lvl7pPr marL="2743200" indent="0" algn="ctr" defTabSz="457200" rtl="1"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7pPr>
            <a:lvl8pPr marL="3200400" indent="0" algn="ctr" defTabSz="457200" rtl="1"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8pPr>
            <a:lvl9pPr marL="3657600" indent="0" algn="ctr" defTabSz="457200" rtl="1"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9pPr>
          </a:lstStyle>
          <a:p>
            <a:pPr algn="l" rtl="0"/>
            <a:r>
              <a:rPr lang="en-US" sz="1200" b="1" dirty="0"/>
              <a:t>Buyer details and expected payment date</a:t>
            </a:r>
            <a:endParaRPr lang="ar-SA" sz="1200" dirty="0">
              <a:solidFill>
                <a:srgbClr val="C00000"/>
              </a:solidFill>
            </a:endParaRPr>
          </a:p>
        </p:txBody>
      </p:sp>
      <p:sp>
        <p:nvSpPr>
          <p:cNvPr id="4" name="Slide Number Placeholder 3">
            <a:extLst>
              <a:ext uri="{FF2B5EF4-FFF2-40B4-BE49-F238E27FC236}">
                <a16:creationId xmlns:a16="http://schemas.microsoft.com/office/drawing/2014/main" id="{63496923-6297-4D8E-B3A6-C9D867C556DC}"/>
              </a:ext>
            </a:extLst>
          </p:cNvPr>
          <p:cNvSpPr>
            <a:spLocks noGrp="1"/>
          </p:cNvSpPr>
          <p:nvPr>
            <p:ph type="sldNum" sz="quarter" idx="12"/>
          </p:nvPr>
        </p:nvSpPr>
        <p:spPr/>
        <p:txBody>
          <a:bodyPr/>
          <a:lstStyle/>
          <a:p>
            <a:fld id="{3A5BB7F2-445A-40CB-BB93-2B2228B503CB}" type="slidenum">
              <a:rPr lang="en-US" smtClean="0"/>
              <a:t>50</a:t>
            </a:fld>
            <a:endParaRPr lang="en-US"/>
          </a:p>
        </p:txBody>
      </p:sp>
      <p:pic>
        <p:nvPicPr>
          <p:cNvPr id="36" name="صورة 35" descr="صورة تحتوي على نص&#10;&#10;تم إنشاء الوصف تلقائياً">
            <a:extLst>
              <a:ext uri="{FF2B5EF4-FFF2-40B4-BE49-F238E27FC236}">
                <a16:creationId xmlns:a16="http://schemas.microsoft.com/office/drawing/2014/main" id="{86693909-9708-2FE6-A3BE-17750ED458B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788712" y="701659"/>
            <a:ext cx="2560320" cy="5442766"/>
          </a:xfrm>
          <a:prstGeom prst="rect">
            <a:avLst/>
          </a:prstGeom>
          <a:noFill/>
          <a:ln>
            <a:noFill/>
          </a:ln>
        </p:spPr>
      </p:pic>
    </p:spTree>
    <p:extLst>
      <p:ext uri="{BB962C8B-B14F-4D97-AF65-F5344CB8AC3E}">
        <p14:creationId xmlns:p14="http://schemas.microsoft.com/office/powerpoint/2010/main" val="328077672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gradFill rotWithShape="1">
          <a:gsLst>
            <a:gs pos="8000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43" name="Group 42">
            <a:extLst>
              <a:ext uri="{FF2B5EF4-FFF2-40B4-BE49-F238E27FC236}">
                <a16:creationId xmlns:a16="http://schemas.microsoft.com/office/drawing/2014/main" id="{259C671B-1B22-4141-A9C0-2E7941FDA7C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44" name="Freeform 11">
              <a:extLst>
                <a:ext uri="{FF2B5EF4-FFF2-40B4-BE49-F238E27FC236}">
                  <a16:creationId xmlns:a16="http://schemas.microsoft.com/office/drawing/2014/main" id="{7B2F5A4B-FA0F-4625-82F7-1D3F11281B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txBody>
            <a:bodyPr/>
            <a:lstStyle/>
            <a:p>
              <a:endParaRPr lang="en-US"/>
            </a:p>
          </p:txBody>
        </p:sp>
        <p:sp>
          <p:nvSpPr>
            <p:cNvPr id="45" name="Freeform 12">
              <a:extLst>
                <a:ext uri="{FF2B5EF4-FFF2-40B4-BE49-F238E27FC236}">
                  <a16:creationId xmlns:a16="http://schemas.microsoft.com/office/drawing/2014/main" id="{9ACB0BAE-722F-4C91-8C2A-44EF768E83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txBody>
            <a:bodyPr/>
            <a:lstStyle/>
            <a:p>
              <a:endParaRPr lang="en-US"/>
            </a:p>
          </p:txBody>
        </p:sp>
        <p:sp>
          <p:nvSpPr>
            <p:cNvPr id="46" name="Freeform 13">
              <a:extLst>
                <a:ext uri="{FF2B5EF4-FFF2-40B4-BE49-F238E27FC236}">
                  <a16:creationId xmlns:a16="http://schemas.microsoft.com/office/drawing/2014/main" id="{C3AC4D9F-59AC-421A-9FF3-C936CEC439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txBody>
            <a:bodyPr/>
            <a:lstStyle/>
            <a:p>
              <a:endParaRPr lang="en-US"/>
            </a:p>
          </p:txBody>
        </p:sp>
        <p:sp>
          <p:nvSpPr>
            <p:cNvPr id="47" name="Freeform 14">
              <a:extLst>
                <a:ext uri="{FF2B5EF4-FFF2-40B4-BE49-F238E27FC236}">
                  <a16:creationId xmlns:a16="http://schemas.microsoft.com/office/drawing/2014/main" id="{797BCE03-677D-4D65-A4D1-1FD721DD5D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txBody>
            <a:bodyPr/>
            <a:lstStyle/>
            <a:p>
              <a:endParaRPr lang="en-US"/>
            </a:p>
          </p:txBody>
        </p:sp>
        <p:sp>
          <p:nvSpPr>
            <p:cNvPr id="48" name="Freeform 15">
              <a:extLst>
                <a:ext uri="{FF2B5EF4-FFF2-40B4-BE49-F238E27FC236}">
                  <a16:creationId xmlns:a16="http://schemas.microsoft.com/office/drawing/2014/main" id="{D007E5D0-0B4E-4094-988C-9917146C2D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txBody>
            <a:bodyPr/>
            <a:lstStyle/>
            <a:p>
              <a:endParaRPr lang="en-US"/>
            </a:p>
          </p:txBody>
        </p:sp>
        <p:sp>
          <p:nvSpPr>
            <p:cNvPr id="49" name="Freeform 16">
              <a:extLst>
                <a:ext uri="{FF2B5EF4-FFF2-40B4-BE49-F238E27FC236}">
                  <a16:creationId xmlns:a16="http://schemas.microsoft.com/office/drawing/2014/main" id="{024DB804-C06B-4A0A-AC43-6BCCB7D760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txBody>
            <a:bodyPr/>
            <a:lstStyle/>
            <a:p>
              <a:endParaRPr lang="en-US"/>
            </a:p>
          </p:txBody>
        </p:sp>
        <p:sp>
          <p:nvSpPr>
            <p:cNvPr id="50" name="Freeform 17">
              <a:extLst>
                <a:ext uri="{FF2B5EF4-FFF2-40B4-BE49-F238E27FC236}">
                  <a16:creationId xmlns:a16="http://schemas.microsoft.com/office/drawing/2014/main" id="{B51DC17A-305E-486E-A527-5E8068E9EF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txBody>
            <a:bodyPr/>
            <a:lstStyle/>
            <a:p>
              <a:endParaRPr lang="en-US"/>
            </a:p>
          </p:txBody>
        </p:sp>
        <p:sp>
          <p:nvSpPr>
            <p:cNvPr id="51" name="Freeform 18">
              <a:extLst>
                <a:ext uri="{FF2B5EF4-FFF2-40B4-BE49-F238E27FC236}">
                  <a16:creationId xmlns:a16="http://schemas.microsoft.com/office/drawing/2014/main" id="{B6CCA716-6D46-4523-BF96-FF1B0C5464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txBody>
            <a:bodyPr/>
            <a:lstStyle/>
            <a:p>
              <a:endParaRPr lang="en-US"/>
            </a:p>
          </p:txBody>
        </p:sp>
        <p:sp>
          <p:nvSpPr>
            <p:cNvPr id="52" name="Freeform 19">
              <a:extLst>
                <a:ext uri="{FF2B5EF4-FFF2-40B4-BE49-F238E27FC236}">
                  <a16:creationId xmlns:a16="http://schemas.microsoft.com/office/drawing/2014/main" id="{E632B09A-D30C-4268-B28B-ACD6127630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txBody>
            <a:bodyPr/>
            <a:lstStyle/>
            <a:p>
              <a:endParaRPr lang="en-US"/>
            </a:p>
          </p:txBody>
        </p:sp>
        <p:sp>
          <p:nvSpPr>
            <p:cNvPr id="53" name="Freeform 20">
              <a:extLst>
                <a:ext uri="{FF2B5EF4-FFF2-40B4-BE49-F238E27FC236}">
                  <a16:creationId xmlns:a16="http://schemas.microsoft.com/office/drawing/2014/main" id="{5FC839A4-228B-4EC0-8AF4-D8E38ECE67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txBody>
            <a:bodyPr/>
            <a:lstStyle/>
            <a:p>
              <a:endParaRPr lang="en-US"/>
            </a:p>
          </p:txBody>
        </p:sp>
        <p:sp>
          <p:nvSpPr>
            <p:cNvPr id="54" name="Freeform 21">
              <a:extLst>
                <a:ext uri="{FF2B5EF4-FFF2-40B4-BE49-F238E27FC236}">
                  <a16:creationId xmlns:a16="http://schemas.microsoft.com/office/drawing/2014/main" id="{A8FFB1A1-5BB5-4551-87CD-F3365E6FE9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txBody>
            <a:bodyPr/>
            <a:lstStyle/>
            <a:p>
              <a:endParaRPr lang="en-US"/>
            </a:p>
          </p:txBody>
        </p:sp>
        <p:sp>
          <p:nvSpPr>
            <p:cNvPr id="55" name="Freeform 22">
              <a:extLst>
                <a:ext uri="{FF2B5EF4-FFF2-40B4-BE49-F238E27FC236}">
                  <a16:creationId xmlns:a16="http://schemas.microsoft.com/office/drawing/2014/main" id="{D05AF173-8E70-41FA-9254-DF9AC3DDA2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txBody>
            <a:bodyPr/>
            <a:lstStyle/>
            <a:p>
              <a:endParaRPr lang="en-US"/>
            </a:p>
          </p:txBody>
        </p:sp>
      </p:grpSp>
      <p:grpSp>
        <p:nvGrpSpPr>
          <p:cNvPr id="57" name="Group 56">
            <a:extLst>
              <a:ext uri="{FF2B5EF4-FFF2-40B4-BE49-F238E27FC236}">
                <a16:creationId xmlns:a16="http://schemas.microsoft.com/office/drawing/2014/main" id="{1D56A4CE-A3F4-4CFF-9A65-C029AC17B7C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p:grpSpPr>
        <p:sp>
          <p:nvSpPr>
            <p:cNvPr id="58" name="Freeform 27">
              <a:extLst>
                <a:ext uri="{FF2B5EF4-FFF2-40B4-BE49-F238E27FC236}">
                  <a16:creationId xmlns:a16="http://schemas.microsoft.com/office/drawing/2014/main" id="{DF669161-0B30-4C76-96BF-962027487D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txBody>
            <a:bodyPr/>
            <a:lstStyle/>
            <a:p>
              <a:endParaRPr lang="en-US"/>
            </a:p>
          </p:txBody>
        </p:sp>
        <p:sp>
          <p:nvSpPr>
            <p:cNvPr id="59" name="Freeform 28">
              <a:extLst>
                <a:ext uri="{FF2B5EF4-FFF2-40B4-BE49-F238E27FC236}">
                  <a16:creationId xmlns:a16="http://schemas.microsoft.com/office/drawing/2014/main" id="{A5232353-CF7C-44DD-8BEE-1C8FF54CDD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txBody>
            <a:bodyPr/>
            <a:lstStyle/>
            <a:p>
              <a:endParaRPr lang="en-US"/>
            </a:p>
          </p:txBody>
        </p:sp>
        <p:sp>
          <p:nvSpPr>
            <p:cNvPr id="60" name="Freeform 29">
              <a:extLst>
                <a:ext uri="{FF2B5EF4-FFF2-40B4-BE49-F238E27FC236}">
                  <a16:creationId xmlns:a16="http://schemas.microsoft.com/office/drawing/2014/main" id="{AEA6CAE2-8741-4E88-A632-69C2B2EC58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txBody>
            <a:bodyPr/>
            <a:lstStyle/>
            <a:p>
              <a:endParaRPr lang="en-US"/>
            </a:p>
          </p:txBody>
        </p:sp>
        <p:sp>
          <p:nvSpPr>
            <p:cNvPr id="61" name="Freeform 30">
              <a:extLst>
                <a:ext uri="{FF2B5EF4-FFF2-40B4-BE49-F238E27FC236}">
                  <a16:creationId xmlns:a16="http://schemas.microsoft.com/office/drawing/2014/main" id="{014AC37D-4388-4AE6-9D4D-CCD99A608C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txBody>
            <a:bodyPr/>
            <a:lstStyle/>
            <a:p>
              <a:endParaRPr lang="en-US"/>
            </a:p>
          </p:txBody>
        </p:sp>
        <p:sp>
          <p:nvSpPr>
            <p:cNvPr id="62" name="Freeform 31">
              <a:extLst>
                <a:ext uri="{FF2B5EF4-FFF2-40B4-BE49-F238E27FC236}">
                  <a16:creationId xmlns:a16="http://schemas.microsoft.com/office/drawing/2014/main" id="{7FE084B0-333E-4F7C-83F1-F7D132527D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txBody>
            <a:bodyPr/>
            <a:lstStyle/>
            <a:p>
              <a:endParaRPr lang="en-US"/>
            </a:p>
          </p:txBody>
        </p:sp>
        <p:sp>
          <p:nvSpPr>
            <p:cNvPr id="63" name="Freeform 32">
              <a:extLst>
                <a:ext uri="{FF2B5EF4-FFF2-40B4-BE49-F238E27FC236}">
                  <a16:creationId xmlns:a16="http://schemas.microsoft.com/office/drawing/2014/main" id="{FDCFCB98-2E3A-4227-823C-80489BB284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txBody>
            <a:bodyPr/>
            <a:lstStyle/>
            <a:p>
              <a:endParaRPr lang="en-US"/>
            </a:p>
          </p:txBody>
        </p:sp>
        <p:sp>
          <p:nvSpPr>
            <p:cNvPr id="64" name="Freeform 33">
              <a:extLst>
                <a:ext uri="{FF2B5EF4-FFF2-40B4-BE49-F238E27FC236}">
                  <a16:creationId xmlns:a16="http://schemas.microsoft.com/office/drawing/2014/main" id="{252F94DE-A6A3-4463-BE05-34281F1C87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txBody>
            <a:bodyPr/>
            <a:lstStyle/>
            <a:p>
              <a:endParaRPr lang="en-US"/>
            </a:p>
          </p:txBody>
        </p:sp>
        <p:sp>
          <p:nvSpPr>
            <p:cNvPr id="65" name="Freeform 34">
              <a:extLst>
                <a:ext uri="{FF2B5EF4-FFF2-40B4-BE49-F238E27FC236}">
                  <a16:creationId xmlns:a16="http://schemas.microsoft.com/office/drawing/2014/main" id="{16EA21FA-886F-43CF-9D44-C1342F3055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txBody>
            <a:bodyPr/>
            <a:lstStyle/>
            <a:p>
              <a:endParaRPr lang="en-US"/>
            </a:p>
          </p:txBody>
        </p:sp>
        <p:sp>
          <p:nvSpPr>
            <p:cNvPr id="66" name="Freeform 35">
              <a:extLst>
                <a:ext uri="{FF2B5EF4-FFF2-40B4-BE49-F238E27FC236}">
                  <a16:creationId xmlns:a16="http://schemas.microsoft.com/office/drawing/2014/main" id="{88C821A5-BCF7-47FE-894F-0ADC5FDB28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txBody>
            <a:bodyPr/>
            <a:lstStyle/>
            <a:p>
              <a:endParaRPr lang="en-US"/>
            </a:p>
          </p:txBody>
        </p:sp>
        <p:sp>
          <p:nvSpPr>
            <p:cNvPr id="67" name="Freeform 36">
              <a:extLst>
                <a:ext uri="{FF2B5EF4-FFF2-40B4-BE49-F238E27FC236}">
                  <a16:creationId xmlns:a16="http://schemas.microsoft.com/office/drawing/2014/main" id="{F8337ECE-206A-472E-AFC4-0F230C91E8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txBody>
            <a:bodyPr/>
            <a:lstStyle/>
            <a:p>
              <a:endParaRPr lang="en-US"/>
            </a:p>
          </p:txBody>
        </p:sp>
        <p:sp>
          <p:nvSpPr>
            <p:cNvPr id="68" name="Freeform 37">
              <a:extLst>
                <a:ext uri="{FF2B5EF4-FFF2-40B4-BE49-F238E27FC236}">
                  <a16:creationId xmlns:a16="http://schemas.microsoft.com/office/drawing/2014/main" id="{90BB2EC4-D043-4B43-87E7-723A787EE8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txBody>
            <a:bodyPr/>
            <a:lstStyle/>
            <a:p>
              <a:endParaRPr lang="en-US"/>
            </a:p>
          </p:txBody>
        </p:sp>
        <p:sp>
          <p:nvSpPr>
            <p:cNvPr id="69" name="Freeform 38">
              <a:extLst>
                <a:ext uri="{FF2B5EF4-FFF2-40B4-BE49-F238E27FC236}">
                  <a16:creationId xmlns:a16="http://schemas.microsoft.com/office/drawing/2014/main" id="{04013015-AF71-47BC-BE4D-ED9EFA24FF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txBody>
            <a:bodyPr/>
            <a:lstStyle/>
            <a:p>
              <a:endParaRPr lang="en-US"/>
            </a:p>
          </p:txBody>
        </p:sp>
      </p:grpSp>
      <p:sp>
        <p:nvSpPr>
          <p:cNvPr id="71" name="Rectangle 70">
            <a:extLst>
              <a:ext uri="{FF2B5EF4-FFF2-40B4-BE49-F238E27FC236}">
                <a16:creationId xmlns:a16="http://schemas.microsoft.com/office/drawing/2014/main" id="{71B30B18-D920-4E3E-B931-1F310244C1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73" name="Freeform 11">
            <a:extLst>
              <a:ext uri="{FF2B5EF4-FFF2-40B4-BE49-F238E27FC236}">
                <a16:creationId xmlns:a16="http://schemas.microsoft.com/office/drawing/2014/main" id="{C70EF50A-66E6-460A-8AF9-47A10D0D99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p>
            <a:endParaRPr lang="en-US"/>
          </a:p>
        </p:txBody>
      </p:sp>
      <p:sp>
        <p:nvSpPr>
          <p:cNvPr id="75" name="Freeform 11">
            <a:extLst>
              <a:ext uri="{FF2B5EF4-FFF2-40B4-BE49-F238E27FC236}">
                <a16:creationId xmlns:a16="http://schemas.microsoft.com/office/drawing/2014/main" id="{54EEEBD9-D37D-42B9-BE64-2C102B1D6E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p>
            <a:endParaRPr lang="en-US"/>
          </a:p>
        </p:txBody>
      </p:sp>
      <p:sp>
        <p:nvSpPr>
          <p:cNvPr id="77" name="Rectangle 76">
            <a:extLst>
              <a:ext uri="{FF2B5EF4-FFF2-40B4-BE49-F238E27FC236}">
                <a16:creationId xmlns:a16="http://schemas.microsoft.com/office/drawing/2014/main" id="{A2F47212-081A-4E41-8623-C5BD41ADDC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89211" y="643467"/>
            <a:ext cx="8959322" cy="5571066"/>
          </a:xfrm>
          <a:prstGeom prst="rect">
            <a:avLst/>
          </a:prstGeom>
          <a:solidFill>
            <a:srgbClr val="FFFFFF"/>
          </a:solidFill>
          <a:ln w="1270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عنوان فرعي 2">
            <a:extLst>
              <a:ext uri="{FF2B5EF4-FFF2-40B4-BE49-F238E27FC236}">
                <a16:creationId xmlns:a16="http://schemas.microsoft.com/office/drawing/2014/main" id="{366CDED3-B2E0-424B-8E56-DA7D818C1AEE}"/>
              </a:ext>
            </a:extLst>
          </p:cNvPr>
          <p:cNvSpPr txBox="1">
            <a:spLocks/>
          </p:cNvSpPr>
          <p:nvPr/>
        </p:nvSpPr>
        <p:spPr>
          <a:xfrm>
            <a:off x="2468502" y="383673"/>
            <a:ext cx="2755347" cy="519588"/>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0" indent="0" algn="ctr" defTabSz="457200" rtl="1" eaLnBrk="1" latinLnBrk="0" hangingPunct="1">
              <a:spcBef>
                <a:spcPct val="20000"/>
              </a:spcBef>
              <a:spcAft>
                <a:spcPts val="600"/>
              </a:spcAft>
              <a:buClr>
                <a:schemeClr val="tx2"/>
              </a:buClr>
              <a:buSzPct val="70000"/>
              <a:buFont typeface="Wingdings 2" charset="2"/>
              <a:buNone/>
              <a:defRPr sz="2000" kern="1200">
                <a:ln>
                  <a:solidFill>
                    <a:schemeClr val="bg1">
                      <a:lumMod val="75000"/>
                      <a:lumOff val="25000"/>
                      <a:alpha val="10000"/>
                    </a:schemeClr>
                  </a:solidFill>
                </a:ln>
                <a:solidFill>
                  <a:schemeClr val="tx1"/>
                </a:solidFill>
                <a:effectLst>
                  <a:outerShdw blurRad="9525" dist="25400" dir="14640000" algn="tl" rotWithShape="0">
                    <a:schemeClr val="bg1">
                      <a:alpha val="30000"/>
                    </a:schemeClr>
                  </a:outerShdw>
                </a:effectLst>
                <a:latin typeface="+mn-lt"/>
                <a:ea typeface="+mn-ea"/>
                <a:cs typeface="+mn-cs"/>
              </a:defRPr>
            </a:lvl1pPr>
            <a:lvl2pPr marL="457200" indent="0" algn="ctr" defTabSz="457200" rtl="1" eaLnBrk="1" latinLnBrk="0" hangingPunct="1">
              <a:spcBef>
                <a:spcPct val="20000"/>
              </a:spcBef>
              <a:spcAft>
                <a:spcPts val="600"/>
              </a:spcAft>
              <a:buClr>
                <a:schemeClr val="tx2"/>
              </a:buClr>
              <a:buSzPct val="70000"/>
              <a:buFont typeface="Wingdings 2" charset="2"/>
              <a:buNone/>
              <a:defRPr sz="18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2pPr>
            <a:lvl3pPr marL="914400" indent="0" algn="ctr" defTabSz="457200" rtl="1" eaLnBrk="1" latinLnBrk="0" hangingPunct="1">
              <a:spcBef>
                <a:spcPct val="20000"/>
              </a:spcBef>
              <a:spcAft>
                <a:spcPts val="600"/>
              </a:spcAft>
              <a:buClr>
                <a:schemeClr val="tx2"/>
              </a:buClr>
              <a:buSzPct val="70000"/>
              <a:buFont typeface="Wingdings 2" charset="2"/>
              <a:buNone/>
              <a:defRPr sz="16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3pPr>
            <a:lvl4pPr marL="1371600" indent="0" algn="ctr" defTabSz="457200" rtl="1"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4pPr>
            <a:lvl5pPr marL="1828800" indent="0" algn="ctr" defTabSz="457200" rtl="1"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5pPr>
            <a:lvl6pPr marL="2286000" indent="0" algn="ctr" defTabSz="457200" rtl="1"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6pPr>
            <a:lvl7pPr marL="2743200" indent="0" algn="ctr" defTabSz="457200" rtl="1"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7pPr>
            <a:lvl8pPr marL="3200400" indent="0" algn="ctr" defTabSz="457200" rtl="1"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8pPr>
            <a:lvl9pPr marL="3657600" indent="0" algn="ctr" defTabSz="457200" rtl="1"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9pPr>
          </a:lstStyle>
          <a:p>
            <a:pPr algn="l" rtl="0"/>
            <a:r>
              <a:rPr lang="en-US" sz="1200" b="1" dirty="0"/>
              <a:t>Communicate with developers</a:t>
            </a:r>
            <a:endParaRPr lang="ar-SA" sz="1200" dirty="0">
              <a:solidFill>
                <a:srgbClr val="C00000"/>
              </a:solidFill>
            </a:endParaRPr>
          </a:p>
        </p:txBody>
      </p:sp>
      <p:sp>
        <p:nvSpPr>
          <p:cNvPr id="4" name="Slide Number Placeholder 3">
            <a:extLst>
              <a:ext uri="{FF2B5EF4-FFF2-40B4-BE49-F238E27FC236}">
                <a16:creationId xmlns:a16="http://schemas.microsoft.com/office/drawing/2014/main" id="{63496923-6297-4D8E-B3A6-C9D867C556DC}"/>
              </a:ext>
            </a:extLst>
          </p:cNvPr>
          <p:cNvSpPr>
            <a:spLocks noGrp="1"/>
          </p:cNvSpPr>
          <p:nvPr>
            <p:ph type="sldNum" sz="quarter" idx="12"/>
          </p:nvPr>
        </p:nvSpPr>
        <p:spPr/>
        <p:txBody>
          <a:bodyPr/>
          <a:lstStyle/>
          <a:p>
            <a:fld id="{3A5BB7F2-445A-40CB-BB93-2B2228B503CB}" type="slidenum">
              <a:rPr lang="en-US" smtClean="0"/>
              <a:t>51</a:t>
            </a:fld>
            <a:endParaRPr lang="en-US"/>
          </a:p>
        </p:txBody>
      </p:sp>
      <p:pic>
        <p:nvPicPr>
          <p:cNvPr id="35" name="صورة 34">
            <a:extLst>
              <a:ext uri="{FF2B5EF4-FFF2-40B4-BE49-F238E27FC236}">
                <a16:creationId xmlns:a16="http://schemas.microsoft.com/office/drawing/2014/main" id="{C91C1306-02BB-FF32-BC83-18B4E420CCC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258531" y="714375"/>
            <a:ext cx="2560320" cy="5442766"/>
          </a:xfrm>
          <a:prstGeom prst="rect">
            <a:avLst/>
          </a:prstGeom>
          <a:noFill/>
          <a:ln>
            <a:noFill/>
          </a:ln>
        </p:spPr>
      </p:pic>
      <p:pic>
        <p:nvPicPr>
          <p:cNvPr id="37" name="صورة 36">
            <a:extLst>
              <a:ext uri="{FF2B5EF4-FFF2-40B4-BE49-F238E27FC236}">
                <a16:creationId xmlns:a16="http://schemas.microsoft.com/office/drawing/2014/main" id="{6FA520B9-A41D-E0D2-0C00-607ABF17112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373151" y="1543124"/>
            <a:ext cx="4496435" cy="3759835"/>
          </a:xfrm>
          <a:prstGeom prst="rect">
            <a:avLst/>
          </a:prstGeom>
          <a:noFill/>
          <a:ln>
            <a:noFill/>
          </a:ln>
        </p:spPr>
      </p:pic>
      <p:cxnSp>
        <p:nvCxnSpPr>
          <p:cNvPr id="36" name="رابط مستقيم 35">
            <a:extLst>
              <a:ext uri="{FF2B5EF4-FFF2-40B4-BE49-F238E27FC236}">
                <a16:creationId xmlns:a16="http://schemas.microsoft.com/office/drawing/2014/main" id="{930B33C5-AA96-CBAE-59D5-02B06B3A2B3F}"/>
              </a:ext>
            </a:extLst>
          </p:cNvPr>
          <p:cNvCxnSpPr>
            <a:cxnSpLocks/>
          </p:cNvCxnSpPr>
          <p:nvPr/>
        </p:nvCxnSpPr>
        <p:spPr>
          <a:xfrm>
            <a:off x="8496215" y="2398317"/>
            <a:ext cx="1129722" cy="0"/>
          </a:xfrm>
          <a:prstGeom prst="line">
            <a:avLst/>
          </a:prstGeom>
          <a:ln/>
        </p:spPr>
        <p:style>
          <a:lnRef idx="3">
            <a:schemeClr val="dk1"/>
          </a:lnRef>
          <a:fillRef idx="0">
            <a:schemeClr val="dk1"/>
          </a:fillRef>
          <a:effectRef idx="2">
            <a:schemeClr val="dk1"/>
          </a:effectRef>
          <a:fontRef idx="minor">
            <a:schemeClr val="tx1"/>
          </a:fontRef>
        </p:style>
      </p:cxnSp>
      <p:cxnSp>
        <p:nvCxnSpPr>
          <p:cNvPr id="38" name="رابط مستقيم 37">
            <a:extLst>
              <a:ext uri="{FF2B5EF4-FFF2-40B4-BE49-F238E27FC236}">
                <a16:creationId xmlns:a16="http://schemas.microsoft.com/office/drawing/2014/main" id="{B46FC370-2C83-7D9A-D8D3-4972CCEF7BB4}"/>
              </a:ext>
            </a:extLst>
          </p:cNvPr>
          <p:cNvCxnSpPr>
            <a:cxnSpLocks/>
          </p:cNvCxnSpPr>
          <p:nvPr/>
        </p:nvCxnSpPr>
        <p:spPr>
          <a:xfrm>
            <a:off x="8496215" y="2307783"/>
            <a:ext cx="1129722" cy="0"/>
          </a:xfrm>
          <a:prstGeom prst="line">
            <a:avLst/>
          </a:prstGeom>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27781032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gradFill rotWithShape="1">
          <a:gsLst>
            <a:gs pos="8000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43" name="Group 42">
            <a:extLst>
              <a:ext uri="{FF2B5EF4-FFF2-40B4-BE49-F238E27FC236}">
                <a16:creationId xmlns:a16="http://schemas.microsoft.com/office/drawing/2014/main" id="{259C671B-1B22-4141-A9C0-2E7941FDA7C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44" name="Freeform 11">
              <a:extLst>
                <a:ext uri="{FF2B5EF4-FFF2-40B4-BE49-F238E27FC236}">
                  <a16:creationId xmlns:a16="http://schemas.microsoft.com/office/drawing/2014/main" id="{7B2F5A4B-FA0F-4625-82F7-1D3F11281B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txBody>
            <a:bodyPr/>
            <a:lstStyle/>
            <a:p>
              <a:endParaRPr lang="en-US"/>
            </a:p>
          </p:txBody>
        </p:sp>
        <p:sp>
          <p:nvSpPr>
            <p:cNvPr id="45" name="Freeform 12">
              <a:extLst>
                <a:ext uri="{FF2B5EF4-FFF2-40B4-BE49-F238E27FC236}">
                  <a16:creationId xmlns:a16="http://schemas.microsoft.com/office/drawing/2014/main" id="{9ACB0BAE-722F-4C91-8C2A-44EF768E83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txBody>
            <a:bodyPr/>
            <a:lstStyle/>
            <a:p>
              <a:endParaRPr lang="en-US"/>
            </a:p>
          </p:txBody>
        </p:sp>
        <p:sp>
          <p:nvSpPr>
            <p:cNvPr id="46" name="Freeform 13">
              <a:extLst>
                <a:ext uri="{FF2B5EF4-FFF2-40B4-BE49-F238E27FC236}">
                  <a16:creationId xmlns:a16="http://schemas.microsoft.com/office/drawing/2014/main" id="{C3AC4D9F-59AC-421A-9FF3-C936CEC439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txBody>
            <a:bodyPr/>
            <a:lstStyle/>
            <a:p>
              <a:endParaRPr lang="en-US"/>
            </a:p>
          </p:txBody>
        </p:sp>
        <p:sp>
          <p:nvSpPr>
            <p:cNvPr id="47" name="Freeform 14">
              <a:extLst>
                <a:ext uri="{FF2B5EF4-FFF2-40B4-BE49-F238E27FC236}">
                  <a16:creationId xmlns:a16="http://schemas.microsoft.com/office/drawing/2014/main" id="{797BCE03-677D-4D65-A4D1-1FD721DD5D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txBody>
            <a:bodyPr/>
            <a:lstStyle/>
            <a:p>
              <a:endParaRPr lang="en-US"/>
            </a:p>
          </p:txBody>
        </p:sp>
        <p:sp>
          <p:nvSpPr>
            <p:cNvPr id="48" name="Freeform 15">
              <a:extLst>
                <a:ext uri="{FF2B5EF4-FFF2-40B4-BE49-F238E27FC236}">
                  <a16:creationId xmlns:a16="http://schemas.microsoft.com/office/drawing/2014/main" id="{D007E5D0-0B4E-4094-988C-9917146C2D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txBody>
            <a:bodyPr/>
            <a:lstStyle/>
            <a:p>
              <a:endParaRPr lang="en-US"/>
            </a:p>
          </p:txBody>
        </p:sp>
        <p:sp>
          <p:nvSpPr>
            <p:cNvPr id="49" name="Freeform 16">
              <a:extLst>
                <a:ext uri="{FF2B5EF4-FFF2-40B4-BE49-F238E27FC236}">
                  <a16:creationId xmlns:a16="http://schemas.microsoft.com/office/drawing/2014/main" id="{024DB804-C06B-4A0A-AC43-6BCCB7D760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txBody>
            <a:bodyPr/>
            <a:lstStyle/>
            <a:p>
              <a:endParaRPr lang="en-US"/>
            </a:p>
          </p:txBody>
        </p:sp>
        <p:sp>
          <p:nvSpPr>
            <p:cNvPr id="50" name="Freeform 17">
              <a:extLst>
                <a:ext uri="{FF2B5EF4-FFF2-40B4-BE49-F238E27FC236}">
                  <a16:creationId xmlns:a16="http://schemas.microsoft.com/office/drawing/2014/main" id="{B51DC17A-305E-486E-A527-5E8068E9EF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txBody>
            <a:bodyPr/>
            <a:lstStyle/>
            <a:p>
              <a:endParaRPr lang="en-US"/>
            </a:p>
          </p:txBody>
        </p:sp>
        <p:sp>
          <p:nvSpPr>
            <p:cNvPr id="51" name="Freeform 18">
              <a:extLst>
                <a:ext uri="{FF2B5EF4-FFF2-40B4-BE49-F238E27FC236}">
                  <a16:creationId xmlns:a16="http://schemas.microsoft.com/office/drawing/2014/main" id="{B6CCA716-6D46-4523-BF96-FF1B0C5464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txBody>
            <a:bodyPr/>
            <a:lstStyle/>
            <a:p>
              <a:endParaRPr lang="en-US"/>
            </a:p>
          </p:txBody>
        </p:sp>
        <p:sp>
          <p:nvSpPr>
            <p:cNvPr id="52" name="Freeform 19">
              <a:extLst>
                <a:ext uri="{FF2B5EF4-FFF2-40B4-BE49-F238E27FC236}">
                  <a16:creationId xmlns:a16="http://schemas.microsoft.com/office/drawing/2014/main" id="{E632B09A-D30C-4268-B28B-ACD6127630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txBody>
            <a:bodyPr/>
            <a:lstStyle/>
            <a:p>
              <a:endParaRPr lang="en-US"/>
            </a:p>
          </p:txBody>
        </p:sp>
        <p:sp>
          <p:nvSpPr>
            <p:cNvPr id="53" name="Freeform 20">
              <a:extLst>
                <a:ext uri="{FF2B5EF4-FFF2-40B4-BE49-F238E27FC236}">
                  <a16:creationId xmlns:a16="http://schemas.microsoft.com/office/drawing/2014/main" id="{5FC839A4-228B-4EC0-8AF4-D8E38ECE67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txBody>
            <a:bodyPr/>
            <a:lstStyle/>
            <a:p>
              <a:endParaRPr lang="en-US"/>
            </a:p>
          </p:txBody>
        </p:sp>
        <p:sp>
          <p:nvSpPr>
            <p:cNvPr id="54" name="Freeform 21">
              <a:extLst>
                <a:ext uri="{FF2B5EF4-FFF2-40B4-BE49-F238E27FC236}">
                  <a16:creationId xmlns:a16="http://schemas.microsoft.com/office/drawing/2014/main" id="{A8FFB1A1-5BB5-4551-87CD-F3365E6FE9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txBody>
            <a:bodyPr/>
            <a:lstStyle/>
            <a:p>
              <a:endParaRPr lang="en-US"/>
            </a:p>
          </p:txBody>
        </p:sp>
        <p:sp>
          <p:nvSpPr>
            <p:cNvPr id="55" name="Freeform 22">
              <a:extLst>
                <a:ext uri="{FF2B5EF4-FFF2-40B4-BE49-F238E27FC236}">
                  <a16:creationId xmlns:a16="http://schemas.microsoft.com/office/drawing/2014/main" id="{D05AF173-8E70-41FA-9254-DF9AC3DDA2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txBody>
            <a:bodyPr/>
            <a:lstStyle/>
            <a:p>
              <a:endParaRPr lang="en-US"/>
            </a:p>
          </p:txBody>
        </p:sp>
      </p:grpSp>
      <p:grpSp>
        <p:nvGrpSpPr>
          <p:cNvPr id="57" name="Group 56">
            <a:extLst>
              <a:ext uri="{FF2B5EF4-FFF2-40B4-BE49-F238E27FC236}">
                <a16:creationId xmlns:a16="http://schemas.microsoft.com/office/drawing/2014/main" id="{1D56A4CE-A3F4-4CFF-9A65-C029AC17B7C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p:grpSpPr>
        <p:sp>
          <p:nvSpPr>
            <p:cNvPr id="58" name="Freeform 27">
              <a:extLst>
                <a:ext uri="{FF2B5EF4-FFF2-40B4-BE49-F238E27FC236}">
                  <a16:creationId xmlns:a16="http://schemas.microsoft.com/office/drawing/2014/main" id="{DF669161-0B30-4C76-96BF-962027487D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txBody>
            <a:bodyPr/>
            <a:lstStyle/>
            <a:p>
              <a:endParaRPr lang="en-US"/>
            </a:p>
          </p:txBody>
        </p:sp>
        <p:sp>
          <p:nvSpPr>
            <p:cNvPr id="59" name="Freeform 28">
              <a:extLst>
                <a:ext uri="{FF2B5EF4-FFF2-40B4-BE49-F238E27FC236}">
                  <a16:creationId xmlns:a16="http://schemas.microsoft.com/office/drawing/2014/main" id="{A5232353-CF7C-44DD-8BEE-1C8FF54CDD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txBody>
            <a:bodyPr/>
            <a:lstStyle/>
            <a:p>
              <a:endParaRPr lang="en-US"/>
            </a:p>
          </p:txBody>
        </p:sp>
        <p:sp>
          <p:nvSpPr>
            <p:cNvPr id="60" name="Freeform 29">
              <a:extLst>
                <a:ext uri="{FF2B5EF4-FFF2-40B4-BE49-F238E27FC236}">
                  <a16:creationId xmlns:a16="http://schemas.microsoft.com/office/drawing/2014/main" id="{AEA6CAE2-8741-4E88-A632-69C2B2EC58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txBody>
            <a:bodyPr/>
            <a:lstStyle/>
            <a:p>
              <a:endParaRPr lang="en-US"/>
            </a:p>
          </p:txBody>
        </p:sp>
        <p:sp>
          <p:nvSpPr>
            <p:cNvPr id="61" name="Freeform 30">
              <a:extLst>
                <a:ext uri="{FF2B5EF4-FFF2-40B4-BE49-F238E27FC236}">
                  <a16:creationId xmlns:a16="http://schemas.microsoft.com/office/drawing/2014/main" id="{014AC37D-4388-4AE6-9D4D-CCD99A608C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txBody>
            <a:bodyPr/>
            <a:lstStyle/>
            <a:p>
              <a:endParaRPr lang="en-US"/>
            </a:p>
          </p:txBody>
        </p:sp>
        <p:sp>
          <p:nvSpPr>
            <p:cNvPr id="62" name="Freeform 31">
              <a:extLst>
                <a:ext uri="{FF2B5EF4-FFF2-40B4-BE49-F238E27FC236}">
                  <a16:creationId xmlns:a16="http://schemas.microsoft.com/office/drawing/2014/main" id="{7FE084B0-333E-4F7C-83F1-F7D132527D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txBody>
            <a:bodyPr/>
            <a:lstStyle/>
            <a:p>
              <a:endParaRPr lang="en-US"/>
            </a:p>
          </p:txBody>
        </p:sp>
        <p:sp>
          <p:nvSpPr>
            <p:cNvPr id="63" name="Freeform 32">
              <a:extLst>
                <a:ext uri="{FF2B5EF4-FFF2-40B4-BE49-F238E27FC236}">
                  <a16:creationId xmlns:a16="http://schemas.microsoft.com/office/drawing/2014/main" id="{FDCFCB98-2E3A-4227-823C-80489BB284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txBody>
            <a:bodyPr/>
            <a:lstStyle/>
            <a:p>
              <a:endParaRPr lang="en-US"/>
            </a:p>
          </p:txBody>
        </p:sp>
        <p:sp>
          <p:nvSpPr>
            <p:cNvPr id="64" name="Freeform 33">
              <a:extLst>
                <a:ext uri="{FF2B5EF4-FFF2-40B4-BE49-F238E27FC236}">
                  <a16:creationId xmlns:a16="http://schemas.microsoft.com/office/drawing/2014/main" id="{252F94DE-A6A3-4463-BE05-34281F1C87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txBody>
            <a:bodyPr/>
            <a:lstStyle/>
            <a:p>
              <a:endParaRPr lang="en-US"/>
            </a:p>
          </p:txBody>
        </p:sp>
        <p:sp>
          <p:nvSpPr>
            <p:cNvPr id="65" name="Freeform 34">
              <a:extLst>
                <a:ext uri="{FF2B5EF4-FFF2-40B4-BE49-F238E27FC236}">
                  <a16:creationId xmlns:a16="http://schemas.microsoft.com/office/drawing/2014/main" id="{16EA21FA-886F-43CF-9D44-C1342F3055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txBody>
            <a:bodyPr/>
            <a:lstStyle/>
            <a:p>
              <a:endParaRPr lang="en-US"/>
            </a:p>
          </p:txBody>
        </p:sp>
        <p:sp>
          <p:nvSpPr>
            <p:cNvPr id="66" name="Freeform 35">
              <a:extLst>
                <a:ext uri="{FF2B5EF4-FFF2-40B4-BE49-F238E27FC236}">
                  <a16:creationId xmlns:a16="http://schemas.microsoft.com/office/drawing/2014/main" id="{88C821A5-BCF7-47FE-894F-0ADC5FDB28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txBody>
            <a:bodyPr/>
            <a:lstStyle/>
            <a:p>
              <a:endParaRPr lang="en-US"/>
            </a:p>
          </p:txBody>
        </p:sp>
        <p:sp>
          <p:nvSpPr>
            <p:cNvPr id="67" name="Freeform 36">
              <a:extLst>
                <a:ext uri="{FF2B5EF4-FFF2-40B4-BE49-F238E27FC236}">
                  <a16:creationId xmlns:a16="http://schemas.microsoft.com/office/drawing/2014/main" id="{F8337ECE-206A-472E-AFC4-0F230C91E8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txBody>
            <a:bodyPr/>
            <a:lstStyle/>
            <a:p>
              <a:endParaRPr lang="en-US"/>
            </a:p>
          </p:txBody>
        </p:sp>
        <p:sp>
          <p:nvSpPr>
            <p:cNvPr id="68" name="Freeform 37">
              <a:extLst>
                <a:ext uri="{FF2B5EF4-FFF2-40B4-BE49-F238E27FC236}">
                  <a16:creationId xmlns:a16="http://schemas.microsoft.com/office/drawing/2014/main" id="{90BB2EC4-D043-4B43-87E7-723A787EE8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txBody>
            <a:bodyPr/>
            <a:lstStyle/>
            <a:p>
              <a:endParaRPr lang="en-US"/>
            </a:p>
          </p:txBody>
        </p:sp>
        <p:sp>
          <p:nvSpPr>
            <p:cNvPr id="69" name="Freeform 38">
              <a:extLst>
                <a:ext uri="{FF2B5EF4-FFF2-40B4-BE49-F238E27FC236}">
                  <a16:creationId xmlns:a16="http://schemas.microsoft.com/office/drawing/2014/main" id="{04013015-AF71-47BC-BE4D-ED9EFA24FF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txBody>
            <a:bodyPr/>
            <a:lstStyle/>
            <a:p>
              <a:endParaRPr lang="en-US"/>
            </a:p>
          </p:txBody>
        </p:sp>
      </p:grpSp>
      <p:sp>
        <p:nvSpPr>
          <p:cNvPr id="71" name="Rectangle 70">
            <a:extLst>
              <a:ext uri="{FF2B5EF4-FFF2-40B4-BE49-F238E27FC236}">
                <a16:creationId xmlns:a16="http://schemas.microsoft.com/office/drawing/2014/main" id="{71B30B18-D920-4E3E-B931-1F310244C1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73" name="Freeform 11">
            <a:extLst>
              <a:ext uri="{FF2B5EF4-FFF2-40B4-BE49-F238E27FC236}">
                <a16:creationId xmlns:a16="http://schemas.microsoft.com/office/drawing/2014/main" id="{C70EF50A-66E6-460A-8AF9-47A10D0D99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p>
            <a:endParaRPr lang="en-US"/>
          </a:p>
        </p:txBody>
      </p:sp>
      <p:sp>
        <p:nvSpPr>
          <p:cNvPr id="75" name="Freeform 11">
            <a:extLst>
              <a:ext uri="{FF2B5EF4-FFF2-40B4-BE49-F238E27FC236}">
                <a16:creationId xmlns:a16="http://schemas.microsoft.com/office/drawing/2014/main" id="{54EEEBD9-D37D-42B9-BE64-2C102B1D6E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p>
            <a:endParaRPr lang="en-US"/>
          </a:p>
        </p:txBody>
      </p:sp>
      <p:sp>
        <p:nvSpPr>
          <p:cNvPr id="77" name="Rectangle 76">
            <a:extLst>
              <a:ext uri="{FF2B5EF4-FFF2-40B4-BE49-F238E27FC236}">
                <a16:creationId xmlns:a16="http://schemas.microsoft.com/office/drawing/2014/main" id="{A2F47212-081A-4E41-8623-C5BD41ADDC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89211" y="643467"/>
            <a:ext cx="8959322" cy="5571066"/>
          </a:xfrm>
          <a:prstGeom prst="rect">
            <a:avLst/>
          </a:prstGeom>
          <a:solidFill>
            <a:srgbClr val="FFFFFF"/>
          </a:solidFill>
          <a:ln w="1270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عنوان فرعي 2">
            <a:extLst>
              <a:ext uri="{FF2B5EF4-FFF2-40B4-BE49-F238E27FC236}">
                <a16:creationId xmlns:a16="http://schemas.microsoft.com/office/drawing/2014/main" id="{366CDED3-B2E0-424B-8E56-DA7D818C1AEE}"/>
              </a:ext>
            </a:extLst>
          </p:cNvPr>
          <p:cNvSpPr txBox="1">
            <a:spLocks/>
          </p:cNvSpPr>
          <p:nvPr/>
        </p:nvSpPr>
        <p:spPr>
          <a:xfrm>
            <a:off x="2468502" y="383673"/>
            <a:ext cx="2755347" cy="519588"/>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0" indent="0" algn="ctr" defTabSz="457200" rtl="1" eaLnBrk="1" latinLnBrk="0" hangingPunct="1">
              <a:spcBef>
                <a:spcPct val="20000"/>
              </a:spcBef>
              <a:spcAft>
                <a:spcPts val="600"/>
              </a:spcAft>
              <a:buClr>
                <a:schemeClr val="tx2"/>
              </a:buClr>
              <a:buSzPct val="70000"/>
              <a:buFont typeface="Wingdings 2" charset="2"/>
              <a:buNone/>
              <a:defRPr sz="2000" kern="1200">
                <a:ln>
                  <a:solidFill>
                    <a:schemeClr val="bg1">
                      <a:lumMod val="75000"/>
                      <a:lumOff val="25000"/>
                      <a:alpha val="10000"/>
                    </a:schemeClr>
                  </a:solidFill>
                </a:ln>
                <a:solidFill>
                  <a:schemeClr val="tx1"/>
                </a:solidFill>
                <a:effectLst>
                  <a:outerShdw blurRad="9525" dist="25400" dir="14640000" algn="tl" rotWithShape="0">
                    <a:schemeClr val="bg1">
                      <a:alpha val="30000"/>
                    </a:schemeClr>
                  </a:outerShdw>
                </a:effectLst>
                <a:latin typeface="+mn-lt"/>
                <a:ea typeface="+mn-ea"/>
                <a:cs typeface="+mn-cs"/>
              </a:defRPr>
            </a:lvl1pPr>
            <a:lvl2pPr marL="457200" indent="0" algn="ctr" defTabSz="457200" rtl="1" eaLnBrk="1" latinLnBrk="0" hangingPunct="1">
              <a:spcBef>
                <a:spcPct val="20000"/>
              </a:spcBef>
              <a:spcAft>
                <a:spcPts val="600"/>
              </a:spcAft>
              <a:buClr>
                <a:schemeClr val="tx2"/>
              </a:buClr>
              <a:buSzPct val="70000"/>
              <a:buFont typeface="Wingdings 2" charset="2"/>
              <a:buNone/>
              <a:defRPr sz="18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2pPr>
            <a:lvl3pPr marL="914400" indent="0" algn="ctr" defTabSz="457200" rtl="1" eaLnBrk="1" latinLnBrk="0" hangingPunct="1">
              <a:spcBef>
                <a:spcPct val="20000"/>
              </a:spcBef>
              <a:spcAft>
                <a:spcPts val="600"/>
              </a:spcAft>
              <a:buClr>
                <a:schemeClr val="tx2"/>
              </a:buClr>
              <a:buSzPct val="70000"/>
              <a:buFont typeface="Wingdings 2" charset="2"/>
              <a:buNone/>
              <a:defRPr sz="16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3pPr>
            <a:lvl4pPr marL="1371600" indent="0" algn="ctr" defTabSz="457200" rtl="1"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4pPr>
            <a:lvl5pPr marL="1828800" indent="0" algn="ctr" defTabSz="457200" rtl="1"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5pPr>
            <a:lvl6pPr marL="2286000" indent="0" algn="ctr" defTabSz="457200" rtl="1"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6pPr>
            <a:lvl7pPr marL="2743200" indent="0" algn="ctr" defTabSz="457200" rtl="1"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7pPr>
            <a:lvl8pPr marL="3200400" indent="0" algn="ctr" defTabSz="457200" rtl="1"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8pPr>
            <a:lvl9pPr marL="3657600" indent="0" algn="ctr" defTabSz="457200" rtl="1"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9pPr>
          </a:lstStyle>
          <a:p>
            <a:pPr algn="l" rtl="0"/>
            <a:r>
              <a:rPr lang="en-US" sz="1200" b="1" dirty="0"/>
              <a:t>About the application</a:t>
            </a:r>
            <a:endParaRPr lang="ar-SA" sz="1200" dirty="0">
              <a:solidFill>
                <a:srgbClr val="C00000"/>
              </a:solidFill>
            </a:endParaRPr>
          </a:p>
        </p:txBody>
      </p:sp>
      <p:sp>
        <p:nvSpPr>
          <p:cNvPr id="4" name="Slide Number Placeholder 3">
            <a:extLst>
              <a:ext uri="{FF2B5EF4-FFF2-40B4-BE49-F238E27FC236}">
                <a16:creationId xmlns:a16="http://schemas.microsoft.com/office/drawing/2014/main" id="{63496923-6297-4D8E-B3A6-C9D867C556DC}"/>
              </a:ext>
            </a:extLst>
          </p:cNvPr>
          <p:cNvSpPr>
            <a:spLocks noGrp="1"/>
          </p:cNvSpPr>
          <p:nvPr>
            <p:ph type="sldNum" sz="quarter" idx="12"/>
          </p:nvPr>
        </p:nvSpPr>
        <p:spPr/>
        <p:txBody>
          <a:bodyPr/>
          <a:lstStyle/>
          <a:p>
            <a:fld id="{3A5BB7F2-445A-40CB-BB93-2B2228B503CB}" type="slidenum">
              <a:rPr lang="en-US" smtClean="0"/>
              <a:t>52</a:t>
            </a:fld>
            <a:endParaRPr lang="en-US"/>
          </a:p>
        </p:txBody>
      </p:sp>
      <p:pic>
        <p:nvPicPr>
          <p:cNvPr id="36" name="صورة 35" descr="صورة تحتوي على نص&#10;&#10;تم إنشاء الوصف تلقائياً">
            <a:extLst>
              <a:ext uri="{FF2B5EF4-FFF2-40B4-BE49-F238E27FC236}">
                <a16:creationId xmlns:a16="http://schemas.microsoft.com/office/drawing/2014/main" id="{438A4B72-26AD-5185-AB49-E229855CCDE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788712" y="714375"/>
            <a:ext cx="2560320" cy="5442766"/>
          </a:xfrm>
          <a:prstGeom prst="rect">
            <a:avLst/>
          </a:prstGeom>
          <a:noFill/>
          <a:ln>
            <a:noFill/>
          </a:ln>
        </p:spPr>
      </p:pic>
    </p:spTree>
    <p:extLst>
      <p:ext uri="{BB962C8B-B14F-4D97-AF65-F5344CB8AC3E}">
        <p14:creationId xmlns:p14="http://schemas.microsoft.com/office/powerpoint/2010/main" val="394062085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gradFill rotWithShape="1">
          <a:gsLst>
            <a:gs pos="8000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43" name="Group 42">
            <a:extLst>
              <a:ext uri="{FF2B5EF4-FFF2-40B4-BE49-F238E27FC236}">
                <a16:creationId xmlns:a16="http://schemas.microsoft.com/office/drawing/2014/main" id="{259C671B-1B22-4141-A9C0-2E7941FDA7C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44" name="Freeform 11">
              <a:extLst>
                <a:ext uri="{FF2B5EF4-FFF2-40B4-BE49-F238E27FC236}">
                  <a16:creationId xmlns:a16="http://schemas.microsoft.com/office/drawing/2014/main" id="{7B2F5A4B-FA0F-4625-82F7-1D3F11281B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txBody>
            <a:bodyPr/>
            <a:lstStyle/>
            <a:p>
              <a:endParaRPr lang="en-US"/>
            </a:p>
          </p:txBody>
        </p:sp>
        <p:sp>
          <p:nvSpPr>
            <p:cNvPr id="45" name="Freeform 12">
              <a:extLst>
                <a:ext uri="{FF2B5EF4-FFF2-40B4-BE49-F238E27FC236}">
                  <a16:creationId xmlns:a16="http://schemas.microsoft.com/office/drawing/2014/main" id="{9ACB0BAE-722F-4C91-8C2A-44EF768E83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txBody>
            <a:bodyPr/>
            <a:lstStyle/>
            <a:p>
              <a:endParaRPr lang="en-US"/>
            </a:p>
          </p:txBody>
        </p:sp>
        <p:sp>
          <p:nvSpPr>
            <p:cNvPr id="46" name="Freeform 13">
              <a:extLst>
                <a:ext uri="{FF2B5EF4-FFF2-40B4-BE49-F238E27FC236}">
                  <a16:creationId xmlns:a16="http://schemas.microsoft.com/office/drawing/2014/main" id="{C3AC4D9F-59AC-421A-9FF3-C936CEC439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txBody>
            <a:bodyPr/>
            <a:lstStyle/>
            <a:p>
              <a:endParaRPr lang="en-US"/>
            </a:p>
          </p:txBody>
        </p:sp>
        <p:sp>
          <p:nvSpPr>
            <p:cNvPr id="47" name="Freeform 14">
              <a:extLst>
                <a:ext uri="{FF2B5EF4-FFF2-40B4-BE49-F238E27FC236}">
                  <a16:creationId xmlns:a16="http://schemas.microsoft.com/office/drawing/2014/main" id="{797BCE03-677D-4D65-A4D1-1FD721DD5D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txBody>
            <a:bodyPr/>
            <a:lstStyle/>
            <a:p>
              <a:endParaRPr lang="en-US"/>
            </a:p>
          </p:txBody>
        </p:sp>
        <p:sp>
          <p:nvSpPr>
            <p:cNvPr id="48" name="Freeform 15">
              <a:extLst>
                <a:ext uri="{FF2B5EF4-FFF2-40B4-BE49-F238E27FC236}">
                  <a16:creationId xmlns:a16="http://schemas.microsoft.com/office/drawing/2014/main" id="{D007E5D0-0B4E-4094-988C-9917146C2D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txBody>
            <a:bodyPr/>
            <a:lstStyle/>
            <a:p>
              <a:endParaRPr lang="en-US"/>
            </a:p>
          </p:txBody>
        </p:sp>
        <p:sp>
          <p:nvSpPr>
            <p:cNvPr id="49" name="Freeform 16">
              <a:extLst>
                <a:ext uri="{FF2B5EF4-FFF2-40B4-BE49-F238E27FC236}">
                  <a16:creationId xmlns:a16="http://schemas.microsoft.com/office/drawing/2014/main" id="{024DB804-C06B-4A0A-AC43-6BCCB7D760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txBody>
            <a:bodyPr/>
            <a:lstStyle/>
            <a:p>
              <a:endParaRPr lang="en-US"/>
            </a:p>
          </p:txBody>
        </p:sp>
        <p:sp>
          <p:nvSpPr>
            <p:cNvPr id="50" name="Freeform 17">
              <a:extLst>
                <a:ext uri="{FF2B5EF4-FFF2-40B4-BE49-F238E27FC236}">
                  <a16:creationId xmlns:a16="http://schemas.microsoft.com/office/drawing/2014/main" id="{B51DC17A-305E-486E-A527-5E8068E9EF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txBody>
            <a:bodyPr/>
            <a:lstStyle/>
            <a:p>
              <a:endParaRPr lang="en-US"/>
            </a:p>
          </p:txBody>
        </p:sp>
        <p:sp>
          <p:nvSpPr>
            <p:cNvPr id="51" name="Freeform 18">
              <a:extLst>
                <a:ext uri="{FF2B5EF4-FFF2-40B4-BE49-F238E27FC236}">
                  <a16:creationId xmlns:a16="http://schemas.microsoft.com/office/drawing/2014/main" id="{B6CCA716-6D46-4523-BF96-FF1B0C5464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txBody>
            <a:bodyPr/>
            <a:lstStyle/>
            <a:p>
              <a:endParaRPr lang="en-US"/>
            </a:p>
          </p:txBody>
        </p:sp>
        <p:sp>
          <p:nvSpPr>
            <p:cNvPr id="52" name="Freeform 19">
              <a:extLst>
                <a:ext uri="{FF2B5EF4-FFF2-40B4-BE49-F238E27FC236}">
                  <a16:creationId xmlns:a16="http://schemas.microsoft.com/office/drawing/2014/main" id="{E632B09A-D30C-4268-B28B-ACD6127630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txBody>
            <a:bodyPr/>
            <a:lstStyle/>
            <a:p>
              <a:endParaRPr lang="en-US"/>
            </a:p>
          </p:txBody>
        </p:sp>
        <p:sp>
          <p:nvSpPr>
            <p:cNvPr id="53" name="Freeform 20">
              <a:extLst>
                <a:ext uri="{FF2B5EF4-FFF2-40B4-BE49-F238E27FC236}">
                  <a16:creationId xmlns:a16="http://schemas.microsoft.com/office/drawing/2014/main" id="{5FC839A4-228B-4EC0-8AF4-D8E38ECE67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txBody>
            <a:bodyPr/>
            <a:lstStyle/>
            <a:p>
              <a:endParaRPr lang="en-US"/>
            </a:p>
          </p:txBody>
        </p:sp>
        <p:sp>
          <p:nvSpPr>
            <p:cNvPr id="54" name="Freeform 21">
              <a:extLst>
                <a:ext uri="{FF2B5EF4-FFF2-40B4-BE49-F238E27FC236}">
                  <a16:creationId xmlns:a16="http://schemas.microsoft.com/office/drawing/2014/main" id="{A8FFB1A1-5BB5-4551-87CD-F3365E6FE9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txBody>
            <a:bodyPr/>
            <a:lstStyle/>
            <a:p>
              <a:endParaRPr lang="en-US"/>
            </a:p>
          </p:txBody>
        </p:sp>
        <p:sp>
          <p:nvSpPr>
            <p:cNvPr id="55" name="Freeform 22">
              <a:extLst>
                <a:ext uri="{FF2B5EF4-FFF2-40B4-BE49-F238E27FC236}">
                  <a16:creationId xmlns:a16="http://schemas.microsoft.com/office/drawing/2014/main" id="{D05AF173-8E70-41FA-9254-DF9AC3DDA2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txBody>
            <a:bodyPr/>
            <a:lstStyle/>
            <a:p>
              <a:endParaRPr lang="en-US"/>
            </a:p>
          </p:txBody>
        </p:sp>
      </p:grpSp>
      <p:grpSp>
        <p:nvGrpSpPr>
          <p:cNvPr id="57" name="Group 56">
            <a:extLst>
              <a:ext uri="{FF2B5EF4-FFF2-40B4-BE49-F238E27FC236}">
                <a16:creationId xmlns:a16="http://schemas.microsoft.com/office/drawing/2014/main" id="{1D56A4CE-A3F4-4CFF-9A65-C029AC17B7C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p:grpSpPr>
        <p:sp>
          <p:nvSpPr>
            <p:cNvPr id="58" name="Freeform 27">
              <a:extLst>
                <a:ext uri="{FF2B5EF4-FFF2-40B4-BE49-F238E27FC236}">
                  <a16:creationId xmlns:a16="http://schemas.microsoft.com/office/drawing/2014/main" id="{DF669161-0B30-4C76-96BF-962027487D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txBody>
            <a:bodyPr/>
            <a:lstStyle/>
            <a:p>
              <a:endParaRPr lang="en-US"/>
            </a:p>
          </p:txBody>
        </p:sp>
        <p:sp>
          <p:nvSpPr>
            <p:cNvPr id="59" name="Freeform 28">
              <a:extLst>
                <a:ext uri="{FF2B5EF4-FFF2-40B4-BE49-F238E27FC236}">
                  <a16:creationId xmlns:a16="http://schemas.microsoft.com/office/drawing/2014/main" id="{A5232353-CF7C-44DD-8BEE-1C8FF54CDD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txBody>
            <a:bodyPr/>
            <a:lstStyle/>
            <a:p>
              <a:endParaRPr lang="en-US"/>
            </a:p>
          </p:txBody>
        </p:sp>
        <p:sp>
          <p:nvSpPr>
            <p:cNvPr id="60" name="Freeform 29">
              <a:extLst>
                <a:ext uri="{FF2B5EF4-FFF2-40B4-BE49-F238E27FC236}">
                  <a16:creationId xmlns:a16="http://schemas.microsoft.com/office/drawing/2014/main" id="{AEA6CAE2-8741-4E88-A632-69C2B2EC58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txBody>
            <a:bodyPr/>
            <a:lstStyle/>
            <a:p>
              <a:endParaRPr lang="en-US"/>
            </a:p>
          </p:txBody>
        </p:sp>
        <p:sp>
          <p:nvSpPr>
            <p:cNvPr id="61" name="Freeform 30">
              <a:extLst>
                <a:ext uri="{FF2B5EF4-FFF2-40B4-BE49-F238E27FC236}">
                  <a16:creationId xmlns:a16="http://schemas.microsoft.com/office/drawing/2014/main" id="{014AC37D-4388-4AE6-9D4D-CCD99A608C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txBody>
            <a:bodyPr/>
            <a:lstStyle/>
            <a:p>
              <a:endParaRPr lang="en-US"/>
            </a:p>
          </p:txBody>
        </p:sp>
        <p:sp>
          <p:nvSpPr>
            <p:cNvPr id="62" name="Freeform 31">
              <a:extLst>
                <a:ext uri="{FF2B5EF4-FFF2-40B4-BE49-F238E27FC236}">
                  <a16:creationId xmlns:a16="http://schemas.microsoft.com/office/drawing/2014/main" id="{7FE084B0-333E-4F7C-83F1-F7D132527D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txBody>
            <a:bodyPr/>
            <a:lstStyle/>
            <a:p>
              <a:endParaRPr lang="en-US"/>
            </a:p>
          </p:txBody>
        </p:sp>
        <p:sp>
          <p:nvSpPr>
            <p:cNvPr id="63" name="Freeform 32">
              <a:extLst>
                <a:ext uri="{FF2B5EF4-FFF2-40B4-BE49-F238E27FC236}">
                  <a16:creationId xmlns:a16="http://schemas.microsoft.com/office/drawing/2014/main" id="{FDCFCB98-2E3A-4227-823C-80489BB284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txBody>
            <a:bodyPr/>
            <a:lstStyle/>
            <a:p>
              <a:endParaRPr lang="en-US"/>
            </a:p>
          </p:txBody>
        </p:sp>
        <p:sp>
          <p:nvSpPr>
            <p:cNvPr id="64" name="Freeform 33">
              <a:extLst>
                <a:ext uri="{FF2B5EF4-FFF2-40B4-BE49-F238E27FC236}">
                  <a16:creationId xmlns:a16="http://schemas.microsoft.com/office/drawing/2014/main" id="{252F94DE-A6A3-4463-BE05-34281F1C87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txBody>
            <a:bodyPr/>
            <a:lstStyle/>
            <a:p>
              <a:endParaRPr lang="en-US"/>
            </a:p>
          </p:txBody>
        </p:sp>
        <p:sp>
          <p:nvSpPr>
            <p:cNvPr id="65" name="Freeform 34">
              <a:extLst>
                <a:ext uri="{FF2B5EF4-FFF2-40B4-BE49-F238E27FC236}">
                  <a16:creationId xmlns:a16="http://schemas.microsoft.com/office/drawing/2014/main" id="{16EA21FA-886F-43CF-9D44-C1342F3055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txBody>
            <a:bodyPr/>
            <a:lstStyle/>
            <a:p>
              <a:endParaRPr lang="en-US"/>
            </a:p>
          </p:txBody>
        </p:sp>
        <p:sp>
          <p:nvSpPr>
            <p:cNvPr id="66" name="Freeform 35">
              <a:extLst>
                <a:ext uri="{FF2B5EF4-FFF2-40B4-BE49-F238E27FC236}">
                  <a16:creationId xmlns:a16="http://schemas.microsoft.com/office/drawing/2014/main" id="{88C821A5-BCF7-47FE-894F-0ADC5FDB28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txBody>
            <a:bodyPr/>
            <a:lstStyle/>
            <a:p>
              <a:endParaRPr lang="en-US"/>
            </a:p>
          </p:txBody>
        </p:sp>
        <p:sp>
          <p:nvSpPr>
            <p:cNvPr id="67" name="Freeform 36">
              <a:extLst>
                <a:ext uri="{FF2B5EF4-FFF2-40B4-BE49-F238E27FC236}">
                  <a16:creationId xmlns:a16="http://schemas.microsoft.com/office/drawing/2014/main" id="{F8337ECE-206A-472E-AFC4-0F230C91E8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txBody>
            <a:bodyPr/>
            <a:lstStyle/>
            <a:p>
              <a:endParaRPr lang="en-US"/>
            </a:p>
          </p:txBody>
        </p:sp>
        <p:sp>
          <p:nvSpPr>
            <p:cNvPr id="68" name="Freeform 37">
              <a:extLst>
                <a:ext uri="{FF2B5EF4-FFF2-40B4-BE49-F238E27FC236}">
                  <a16:creationId xmlns:a16="http://schemas.microsoft.com/office/drawing/2014/main" id="{90BB2EC4-D043-4B43-87E7-723A787EE8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txBody>
            <a:bodyPr/>
            <a:lstStyle/>
            <a:p>
              <a:endParaRPr lang="en-US"/>
            </a:p>
          </p:txBody>
        </p:sp>
        <p:sp>
          <p:nvSpPr>
            <p:cNvPr id="69" name="Freeform 38">
              <a:extLst>
                <a:ext uri="{FF2B5EF4-FFF2-40B4-BE49-F238E27FC236}">
                  <a16:creationId xmlns:a16="http://schemas.microsoft.com/office/drawing/2014/main" id="{04013015-AF71-47BC-BE4D-ED9EFA24FF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txBody>
            <a:bodyPr/>
            <a:lstStyle/>
            <a:p>
              <a:endParaRPr lang="en-US"/>
            </a:p>
          </p:txBody>
        </p:sp>
      </p:grpSp>
      <p:sp>
        <p:nvSpPr>
          <p:cNvPr id="71" name="Rectangle 70">
            <a:extLst>
              <a:ext uri="{FF2B5EF4-FFF2-40B4-BE49-F238E27FC236}">
                <a16:creationId xmlns:a16="http://schemas.microsoft.com/office/drawing/2014/main" id="{71B30B18-D920-4E3E-B931-1F310244C1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73" name="Freeform 11">
            <a:extLst>
              <a:ext uri="{FF2B5EF4-FFF2-40B4-BE49-F238E27FC236}">
                <a16:creationId xmlns:a16="http://schemas.microsoft.com/office/drawing/2014/main" id="{C70EF50A-66E6-460A-8AF9-47A10D0D99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p>
            <a:endParaRPr lang="en-US"/>
          </a:p>
        </p:txBody>
      </p:sp>
      <p:sp>
        <p:nvSpPr>
          <p:cNvPr id="75" name="Freeform 11">
            <a:extLst>
              <a:ext uri="{FF2B5EF4-FFF2-40B4-BE49-F238E27FC236}">
                <a16:creationId xmlns:a16="http://schemas.microsoft.com/office/drawing/2014/main" id="{54EEEBD9-D37D-42B9-BE64-2C102B1D6E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p>
            <a:endParaRPr lang="en-US"/>
          </a:p>
        </p:txBody>
      </p:sp>
      <p:sp>
        <p:nvSpPr>
          <p:cNvPr id="77" name="Rectangle 76">
            <a:extLst>
              <a:ext uri="{FF2B5EF4-FFF2-40B4-BE49-F238E27FC236}">
                <a16:creationId xmlns:a16="http://schemas.microsoft.com/office/drawing/2014/main" id="{A2F47212-081A-4E41-8623-C5BD41ADDC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89211" y="643467"/>
            <a:ext cx="8959322" cy="5571066"/>
          </a:xfrm>
          <a:prstGeom prst="rect">
            <a:avLst/>
          </a:prstGeom>
          <a:solidFill>
            <a:srgbClr val="FFFFFF"/>
          </a:solidFill>
          <a:ln w="1270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عنوان فرعي 2">
            <a:extLst>
              <a:ext uri="{FF2B5EF4-FFF2-40B4-BE49-F238E27FC236}">
                <a16:creationId xmlns:a16="http://schemas.microsoft.com/office/drawing/2014/main" id="{366CDED3-B2E0-424B-8E56-DA7D818C1AEE}"/>
              </a:ext>
            </a:extLst>
          </p:cNvPr>
          <p:cNvSpPr txBox="1">
            <a:spLocks/>
          </p:cNvSpPr>
          <p:nvPr/>
        </p:nvSpPr>
        <p:spPr>
          <a:xfrm>
            <a:off x="2468502" y="383673"/>
            <a:ext cx="2755347" cy="519588"/>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0" indent="0" algn="ctr" defTabSz="457200" rtl="1" eaLnBrk="1" latinLnBrk="0" hangingPunct="1">
              <a:spcBef>
                <a:spcPct val="20000"/>
              </a:spcBef>
              <a:spcAft>
                <a:spcPts val="600"/>
              </a:spcAft>
              <a:buClr>
                <a:schemeClr val="tx2"/>
              </a:buClr>
              <a:buSzPct val="70000"/>
              <a:buFont typeface="Wingdings 2" charset="2"/>
              <a:buNone/>
              <a:defRPr sz="2000" kern="1200">
                <a:ln>
                  <a:solidFill>
                    <a:schemeClr val="bg1">
                      <a:lumMod val="75000"/>
                      <a:lumOff val="25000"/>
                      <a:alpha val="10000"/>
                    </a:schemeClr>
                  </a:solidFill>
                </a:ln>
                <a:solidFill>
                  <a:schemeClr val="tx1"/>
                </a:solidFill>
                <a:effectLst>
                  <a:outerShdw blurRad="9525" dist="25400" dir="14640000" algn="tl" rotWithShape="0">
                    <a:schemeClr val="bg1">
                      <a:alpha val="30000"/>
                    </a:schemeClr>
                  </a:outerShdw>
                </a:effectLst>
                <a:latin typeface="+mn-lt"/>
                <a:ea typeface="+mn-ea"/>
                <a:cs typeface="+mn-cs"/>
              </a:defRPr>
            </a:lvl1pPr>
            <a:lvl2pPr marL="457200" indent="0" algn="ctr" defTabSz="457200" rtl="1" eaLnBrk="1" latinLnBrk="0" hangingPunct="1">
              <a:spcBef>
                <a:spcPct val="20000"/>
              </a:spcBef>
              <a:spcAft>
                <a:spcPts val="600"/>
              </a:spcAft>
              <a:buClr>
                <a:schemeClr val="tx2"/>
              </a:buClr>
              <a:buSzPct val="70000"/>
              <a:buFont typeface="Wingdings 2" charset="2"/>
              <a:buNone/>
              <a:defRPr sz="18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2pPr>
            <a:lvl3pPr marL="914400" indent="0" algn="ctr" defTabSz="457200" rtl="1" eaLnBrk="1" latinLnBrk="0" hangingPunct="1">
              <a:spcBef>
                <a:spcPct val="20000"/>
              </a:spcBef>
              <a:spcAft>
                <a:spcPts val="600"/>
              </a:spcAft>
              <a:buClr>
                <a:schemeClr val="tx2"/>
              </a:buClr>
              <a:buSzPct val="70000"/>
              <a:buFont typeface="Wingdings 2" charset="2"/>
              <a:buNone/>
              <a:defRPr sz="16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3pPr>
            <a:lvl4pPr marL="1371600" indent="0" algn="ctr" defTabSz="457200" rtl="1"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4pPr>
            <a:lvl5pPr marL="1828800" indent="0" algn="ctr" defTabSz="457200" rtl="1"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5pPr>
            <a:lvl6pPr marL="2286000" indent="0" algn="ctr" defTabSz="457200" rtl="1"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6pPr>
            <a:lvl7pPr marL="2743200" indent="0" algn="ctr" defTabSz="457200" rtl="1"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7pPr>
            <a:lvl8pPr marL="3200400" indent="0" algn="ctr" defTabSz="457200" rtl="1"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8pPr>
            <a:lvl9pPr marL="3657600" indent="0" algn="ctr" defTabSz="457200" rtl="1"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9pPr>
          </a:lstStyle>
          <a:p>
            <a:pPr algn="l" rtl="0"/>
            <a:r>
              <a:rPr lang="en-US" sz="1200" b="1" dirty="0"/>
              <a:t>Logout</a:t>
            </a:r>
            <a:endParaRPr lang="ar-SA" sz="1200" dirty="0">
              <a:solidFill>
                <a:srgbClr val="C00000"/>
              </a:solidFill>
            </a:endParaRPr>
          </a:p>
        </p:txBody>
      </p:sp>
      <p:sp>
        <p:nvSpPr>
          <p:cNvPr id="4" name="Slide Number Placeholder 3">
            <a:extLst>
              <a:ext uri="{FF2B5EF4-FFF2-40B4-BE49-F238E27FC236}">
                <a16:creationId xmlns:a16="http://schemas.microsoft.com/office/drawing/2014/main" id="{63496923-6297-4D8E-B3A6-C9D867C556DC}"/>
              </a:ext>
            </a:extLst>
          </p:cNvPr>
          <p:cNvSpPr>
            <a:spLocks noGrp="1"/>
          </p:cNvSpPr>
          <p:nvPr>
            <p:ph type="sldNum" sz="quarter" idx="12"/>
          </p:nvPr>
        </p:nvSpPr>
        <p:spPr/>
        <p:txBody>
          <a:bodyPr/>
          <a:lstStyle/>
          <a:p>
            <a:fld id="{3A5BB7F2-445A-40CB-BB93-2B2228B503CB}" type="slidenum">
              <a:rPr lang="en-US" smtClean="0"/>
              <a:t>53</a:t>
            </a:fld>
            <a:endParaRPr lang="en-US"/>
          </a:p>
        </p:txBody>
      </p:sp>
      <p:pic>
        <p:nvPicPr>
          <p:cNvPr id="35" name="صورة 34">
            <a:extLst>
              <a:ext uri="{FF2B5EF4-FFF2-40B4-BE49-F238E27FC236}">
                <a16:creationId xmlns:a16="http://schemas.microsoft.com/office/drawing/2014/main" id="{7A62E401-3AC8-6A16-D356-E52B362AE5A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788712" y="714375"/>
            <a:ext cx="2560320" cy="5442766"/>
          </a:xfrm>
          <a:prstGeom prst="rect">
            <a:avLst/>
          </a:prstGeom>
          <a:noFill/>
          <a:ln>
            <a:noFill/>
          </a:ln>
        </p:spPr>
      </p:pic>
    </p:spTree>
    <p:extLst>
      <p:ext uri="{BB962C8B-B14F-4D97-AF65-F5344CB8AC3E}">
        <p14:creationId xmlns:p14="http://schemas.microsoft.com/office/powerpoint/2010/main" val="17470360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gradFill rotWithShape="1">
          <a:gsLst>
            <a:gs pos="8000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cxnSp>
        <p:nvCxnSpPr>
          <p:cNvPr id="4" name="رابط مستقيم 5">
            <a:extLst>
              <a:ext uri="{FF2B5EF4-FFF2-40B4-BE49-F238E27FC236}">
                <a16:creationId xmlns:a16="http://schemas.microsoft.com/office/drawing/2014/main" id="{AD677C8F-3D4D-412B-8A77-4C7F87264E4B}"/>
              </a:ext>
            </a:extLst>
          </p:cNvPr>
          <p:cNvCxnSpPr>
            <a:cxnSpLocks/>
          </p:cNvCxnSpPr>
          <p:nvPr/>
        </p:nvCxnSpPr>
        <p:spPr>
          <a:xfrm>
            <a:off x="2686553" y="1736205"/>
            <a:ext cx="28136" cy="311288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6" name="عنوان فرعي 2">
            <a:extLst>
              <a:ext uri="{FF2B5EF4-FFF2-40B4-BE49-F238E27FC236}">
                <a16:creationId xmlns:a16="http://schemas.microsoft.com/office/drawing/2014/main" id="{5260AB84-EBCE-406C-B8A2-D3A4FF5F2EF3}"/>
              </a:ext>
            </a:extLst>
          </p:cNvPr>
          <p:cNvSpPr txBox="1">
            <a:spLocks/>
          </p:cNvSpPr>
          <p:nvPr/>
        </p:nvSpPr>
        <p:spPr>
          <a:xfrm>
            <a:off x="2714689" y="1598144"/>
            <a:ext cx="8567225" cy="519138"/>
          </a:xfrm>
          <a:prstGeom prst="rect">
            <a:avLst/>
          </a:prstGeom>
          <a:effectLst>
            <a:outerShdw blurRad="25400" dir="17880000">
              <a:srgbClr val="000000">
                <a:alpha val="46000"/>
              </a:srgbClr>
            </a:outerShdw>
          </a:effectLst>
        </p:spPr>
        <p:txBody>
          <a:bodyPr vert="horz" lIns="91440" tIns="45720" rIns="91440" bIns="45720" rtlCol="0" anchor="t">
            <a:noAutofit/>
          </a:bodyPr>
          <a:lstStyle>
            <a:lvl1pPr marL="0" indent="0" algn="ctr" defTabSz="457200" rtl="1" eaLnBrk="1" latinLnBrk="0" hangingPunct="1">
              <a:spcBef>
                <a:spcPct val="20000"/>
              </a:spcBef>
              <a:spcAft>
                <a:spcPts val="600"/>
              </a:spcAft>
              <a:buClr>
                <a:schemeClr val="tx2"/>
              </a:buClr>
              <a:buSzPct val="70000"/>
              <a:buFont typeface="Wingdings 2" charset="2"/>
              <a:buNone/>
              <a:defRPr sz="2000" kern="1200">
                <a:ln>
                  <a:solidFill>
                    <a:schemeClr val="bg1">
                      <a:lumMod val="75000"/>
                      <a:lumOff val="25000"/>
                      <a:alpha val="10000"/>
                    </a:schemeClr>
                  </a:solidFill>
                </a:ln>
                <a:solidFill>
                  <a:schemeClr val="tx1"/>
                </a:solidFill>
                <a:effectLst>
                  <a:outerShdw blurRad="9525" dist="25400" dir="14640000" algn="tl" rotWithShape="0">
                    <a:schemeClr val="bg1">
                      <a:alpha val="30000"/>
                    </a:schemeClr>
                  </a:outerShdw>
                </a:effectLst>
                <a:latin typeface="+mn-lt"/>
                <a:ea typeface="+mn-ea"/>
                <a:cs typeface="+mn-cs"/>
              </a:defRPr>
            </a:lvl1pPr>
            <a:lvl2pPr marL="457200" indent="0" algn="ctr" defTabSz="457200" rtl="1" eaLnBrk="1" latinLnBrk="0" hangingPunct="1">
              <a:spcBef>
                <a:spcPct val="20000"/>
              </a:spcBef>
              <a:spcAft>
                <a:spcPts val="600"/>
              </a:spcAft>
              <a:buClr>
                <a:schemeClr val="tx2"/>
              </a:buClr>
              <a:buSzPct val="70000"/>
              <a:buFont typeface="Wingdings 2" charset="2"/>
              <a:buNone/>
              <a:defRPr sz="18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2pPr>
            <a:lvl3pPr marL="914400" indent="0" algn="ctr" defTabSz="457200" rtl="1" eaLnBrk="1" latinLnBrk="0" hangingPunct="1">
              <a:spcBef>
                <a:spcPct val="20000"/>
              </a:spcBef>
              <a:spcAft>
                <a:spcPts val="600"/>
              </a:spcAft>
              <a:buClr>
                <a:schemeClr val="tx2"/>
              </a:buClr>
              <a:buSzPct val="70000"/>
              <a:buFont typeface="Wingdings 2" charset="2"/>
              <a:buNone/>
              <a:defRPr sz="16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3pPr>
            <a:lvl4pPr marL="1371600" indent="0" algn="ctr" defTabSz="457200" rtl="1"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4pPr>
            <a:lvl5pPr marL="1828800" indent="0" algn="ctr" defTabSz="457200" rtl="1"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5pPr>
            <a:lvl6pPr marL="2286000" indent="0" algn="ctr" defTabSz="457200" rtl="1"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6pPr>
            <a:lvl7pPr marL="2743200" indent="0" algn="ctr" defTabSz="457200" rtl="1"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7pPr>
            <a:lvl8pPr marL="3200400" indent="0" algn="ctr" defTabSz="457200" rtl="1"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8pPr>
            <a:lvl9pPr marL="3657600" indent="0" algn="ctr" defTabSz="457200" rtl="1"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9pPr>
          </a:lstStyle>
          <a:p>
            <a:pPr algn="l" rtl="0"/>
            <a:r>
              <a:rPr lang="en-US" sz="3200" b="1" dirty="0"/>
              <a:t>Future Enhancements</a:t>
            </a:r>
          </a:p>
        </p:txBody>
      </p:sp>
      <p:sp>
        <p:nvSpPr>
          <p:cNvPr id="7" name="مربع نص 3">
            <a:extLst>
              <a:ext uri="{FF2B5EF4-FFF2-40B4-BE49-F238E27FC236}">
                <a16:creationId xmlns:a16="http://schemas.microsoft.com/office/drawing/2014/main" id="{C7CB1C72-039B-436A-8B00-CFEDD956D05D}"/>
              </a:ext>
            </a:extLst>
          </p:cNvPr>
          <p:cNvSpPr txBox="1"/>
          <p:nvPr/>
        </p:nvSpPr>
        <p:spPr>
          <a:xfrm>
            <a:off x="2714689" y="2370978"/>
            <a:ext cx="8567225" cy="2399247"/>
          </a:xfrm>
          <a:prstGeom prst="rect">
            <a:avLst/>
          </a:prstGeom>
          <a:noFill/>
        </p:spPr>
        <p:txBody>
          <a:bodyPr wrap="square" rtlCol="1">
            <a:spAutoFit/>
          </a:bodyPr>
          <a:lstStyle/>
          <a:p>
            <a:pPr marL="0" marR="0">
              <a:lnSpc>
                <a:spcPct val="200000"/>
              </a:lnSpc>
              <a:spcBef>
                <a:spcPts val="0"/>
              </a:spcBef>
              <a:spcAft>
                <a:spcPts val="800"/>
              </a:spcAft>
            </a:pPr>
            <a:r>
              <a:rPr lang="en-US" sz="2400" dirty="0"/>
              <a:t>• </a:t>
            </a:r>
            <a:r>
              <a:rPr lang="en-US" sz="2400" dirty="0">
                <a:effectLst/>
                <a:latin typeface="Times New Roman" panose="02020603050405020304" pitchFamily="18" charset="0"/>
                <a:ea typeface="Calibri" panose="020F0502020204030204" pitchFamily="34" charset="0"/>
                <a:cs typeface="Arial" panose="020B0604020202020204" pitchFamily="34" charset="0"/>
              </a:rPr>
              <a:t>The ability to pay using MADA, Visa, PayPal. </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200000"/>
              </a:lnSpc>
              <a:spcBef>
                <a:spcPts val="0"/>
              </a:spcBef>
              <a:spcAft>
                <a:spcPts val="800"/>
              </a:spcAft>
            </a:pPr>
            <a:r>
              <a:rPr lang="en-US" sz="2400" dirty="0"/>
              <a:t>• </a:t>
            </a:r>
            <a:r>
              <a:rPr lang="en-US" sz="2400" dirty="0">
                <a:effectLst/>
                <a:latin typeface="Times New Roman" panose="02020603050405020304" pitchFamily="18" charset="0"/>
                <a:ea typeface="Calibri" panose="020F0502020204030204" pitchFamily="34" charset="0"/>
                <a:cs typeface="Arial" panose="020B0604020202020204" pitchFamily="34" charset="0"/>
              </a:rPr>
              <a:t>Develop the app in IOS not only android. </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200000"/>
              </a:lnSpc>
              <a:spcBef>
                <a:spcPts val="0"/>
              </a:spcBef>
              <a:spcAft>
                <a:spcPts val="800"/>
              </a:spcAft>
            </a:pPr>
            <a:r>
              <a:rPr lang="en-US" sz="2400" dirty="0"/>
              <a:t>• </a:t>
            </a:r>
            <a:r>
              <a:rPr lang="en-US" sz="2400" dirty="0">
                <a:effectLst/>
                <a:latin typeface="Times New Roman" panose="02020603050405020304" pitchFamily="18" charset="0"/>
                <a:ea typeface="Calibri" panose="020F0502020204030204" pitchFamily="34" charset="0"/>
                <a:cs typeface="Arial" panose="020B0604020202020204" pitchFamily="34" charset="0"/>
              </a:rPr>
              <a:t>Add more products besides university books and study materials.</a:t>
            </a:r>
            <a:endParaRPr lang="ar-SA" sz="3200" dirty="0"/>
          </a:p>
        </p:txBody>
      </p:sp>
      <p:sp>
        <p:nvSpPr>
          <p:cNvPr id="5" name="Slide Number Placeholder 4">
            <a:extLst>
              <a:ext uri="{FF2B5EF4-FFF2-40B4-BE49-F238E27FC236}">
                <a16:creationId xmlns:a16="http://schemas.microsoft.com/office/drawing/2014/main" id="{53C95ED3-5B10-406E-B1D3-A0F785BB8A18}"/>
              </a:ext>
            </a:extLst>
          </p:cNvPr>
          <p:cNvSpPr>
            <a:spLocks noGrp="1"/>
          </p:cNvSpPr>
          <p:nvPr>
            <p:ph type="sldNum" sz="quarter" idx="12"/>
          </p:nvPr>
        </p:nvSpPr>
        <p:spPr/>
        <p:txBody>
          <a:bodyPr/>
          <a:lstStyle/>
          <a:p>
            <a:fld id="{3A5BB7F2-445A-40CB-BB93-2B2228B503CB}" type="slidenum">
              <a:rPr lang="en-US" smtClean="0"/>
              <a:t>54</a:t>
            </a:fld>
            <a:endParaRPr lang="en-US"/>
          </a:p>
        </p:txBody>
      </p:sp>
    </p:spTree>
    <p:extLst>
      <p:ext uri="{BB962C8B-B14F-4D97-AF65-F5344CB8AC3E}">
        <p14:creationId xmlns:p14="http://schemas.microsoft.com/office/powerpoint/2010/main" val="374450963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34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6" name="عنوان فرعي 2">
            <a:extLst>
              <a:ext uri="{FF2B5EF4-FFF2-40B4-BE49-F238E27FC236}">
                <a16:creationId xmlns:a16="http://schemas.microsoft.com/office/drawing/2014/main" id="{5260AB84-EBCE-406C-B8A2-D3A4FF5F2EF3}"/>
              </a:ext>
            </a:extLst>
          </p:cNvPr>
          <p:cNvSpPr txBox="1">
            <a:spLocks/>
          </p:cNvSpPr>
          <p:nvPr/>
        </p:nvSpPr>
        <p:spPr>
          <a:xfrm>
            <a:off x="3742387" y="2915217"/>
            <a:ext cx="4707225" cy="796704"/>
          </a:xfrm>
          <a:prstGeom prst="rect">
            <a:avLst/>
          </a:prstGeom>
          <a:effectLst>
            <a:outerShdw blurRad="25400" dir="17880000">
              <a:srgbClr val="000000">
                <a:alpha val="46000"/>
              </a:srgbClr>
            </a:outerShdw>
          </a:effectLst>
        </p:spPr>
        <p:txBody>
          <a:bodyPr vert="horz" lIns="91440" tIns="45720" rIns="91440" bIns="45720" rtlCol="0" anchor="t">
            <a:noAutofit/>
          </a:bodyPr>
          <a:lstStyle>
            <a:lvl1pPr marL="0" indent="0" algn="ctr" defTabSz="457200" rtl="1" eaLnBrk="1" latinLnBrk="0" hangingPunct="1">
              <a:spcBef>
                <a:spcPct val="20000"/>
              </a:spcBef>
              <a:spcAft>
                <a:spcPts val="600"/>
              </a:spcAft>
              <a:buClr>
                <a:schemeClr val="tx2"/>
              </a:buClr>
              <a:buSzPct val="70000"/>
              <a:buFont typeface="Wingdings 2" charset="2"/>
              <a:buNone/>
              <a:defRPr sz="2000" kern="1200">
                <a:ln>
                  <a:solidFill>
                    <a:schemeClr val="bg1">
                      <a:lumMod val="75000"/>
                      <a:lumOff val="25000"/>
                      <a:alpha val="10000"/>
                    </a:schemeClr>
                  </a:solidFill>
                </a:ln>
                <a:solidFill>
                  <a:schemeClr val="tx1"/>
                </a:solidFill>
                <a:effectLst>
                  <a:outerShdw blurRad="9525" dist="25400" dir="14640000" algn="tl" rotWithShape="0">
                    <a:schemeClr val="bg1">
                      <a:alpha val="30000"/>
                    </a:schemeClr>
                  </a:outerShdw>
                </a:effectLst>
                <a:latin typeface="+mn-lt"/>
                <a:ea typeface="+mn-ea"/>
                <a:cs typeface="+mn-cs"/>
              </a:defRPr>
            </a:lvl1pPr>
            <a:lvl2pPr marL="457200" indent="0" algn="ctr" defTabSz="457200" rtl="1" eaLnBrk="1" latinLnBrk="0" hangingPunct="1">
              <a:spcBef>
                <a:spcPct val="20000"/>
              </a:spcBef>
              <a:spcAft>
                <a:spcPts val="600"/>
              </a:spcAft>
              <a:buClr>
                <a:schemeClr val="tx2"/>
              </a:buClr>
              <a:buSzPct val="70000"/>
              <a:buFont typeface="Wingdings 2" charset="2"/>
              <a:buNone/>
              <a:defRPr sz="18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2pPr>
            <a:lvl3pPr marL="914400" indent="0" algn="ctr" defTabSz="457200" rtl="1" eaLnBrk="1" latinLnBrk="0" hangingPunct="1">
              <a:spcBef>
                <a:spcPct val="20000"/>
              </a:spcBef>
              <a:spcAft>
                <a:spcPts val="600"/>
              </a:spcAft>
              <a:buClr>
                <a:schemeClr val="tx2"/>
              </a:buClr>
              <a:buSzPct val="70000"/>
              <a:buFont typeface="Wingdings 2" charset="2"/>
              <a:buNone/>
              <a:defRPr sz="16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3pPr>
            <a:lvl4pPr marL="1371600" indent="0" algn="ctr" defTabSz="457200" rtl="1"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4pPr>
            <a:lvl5pPr marL="1828800" indent="0" algn="ctr" defTabSz="457200" rtl="1"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5pPr>
            <a:lvl6pPr marL="2286000" indent="0" algn="ctr" defTabSz="457200" rtl="1"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6pPr>
            <a:lvl7pPr marL="2743200" indent="0" algn="ctr" defTabSz="457200" rtl="1"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7pPr>
            <a:lvl8pPr marL="3200400" indent="0" algn="ctr" defTabSz="457200" rtl="1"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8pPr>
            <a:lvl9pPr marL="3657600" indent="0" algn="ctr" defTabSz="457200" rtl="1"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9pPr>
          </a:lstStyle>
          <a:p>
            <a:pPr algn="l" rtl="0"/>
            <a:r>
              <a:rPr lang="en-US" sz="3200" b="1" dirty="0"/>
              <a:t>Thank you for listening</a:t>
            </a:r>
          </a:p>
        </p:txBody>
      </p:sp>
      <p:sp>
        <p:nvSpPr>
          <p:cNvPr id="5" name="Slide Number Placeholder 4">
            <a:extLst>
              <a:ext uri="{FF2B5EF4-FFF2-40B4-BE49-F238E27FC236}">
                <a16:creationId xmlns:a16="http://schemas.microsoft.com/office/drawing/2014/main" id="{46DF6A60-4769-496C-AF55-285BB7364628}"/>
              </a:ext>
            </a:extLst>
          </p:cNvPr>
          <p:cNvSpPr>
            <a:spLocks noGrp="1"/>
          </p:cNvSpPr>
          <p:nvPr>
            <p:ph type="sldNum" sz="quarter" idx="12"/>
          </p:nvPr>
        </p:nvSpPr>
        <p:spPr/>
        <p:txBody>
          <a:bodyPr/>
          <a:lstStyle/>
          <a:p>
            <a:fld id="{3A5BB7F2-445A-40CB-BB93-2B2228B503CB}" type="slidenum">
              <a:rPr lang="en-US" smtClean="0"/>
              <a:t>55</a:t>
            </a:fld>
            <a:endParaRPr lang="en-US"/>
          </a:p>
        </p:txBody>
      </p:sp>
    </p:spTree>
    <p:extLst>
      <p:ext uri="{BB962C8B-B14F-4D97-AF65-F5344CB8AC3E}">
        <p14:creationId xmlns:p14="http://schemas.microsoft.com/office/powerpoint/2010/main" val="379216180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gradFill rotWithShape="1">
          <a:gsLst>
            <a:gs pos="8000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43" name="Group 42">
            <a:extLst>
              <a:ext uri="{FF2B5EF4-FFF2-40B4-BE49-F238E27FC236}">
                <a16:creationId xmlns:a16="http://schemas.microsoft.com/office/drawing/2014/main" id="{259C671B-1B22-4141-A9C0-2E7941FDA7C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44" name="Freeform 11">
              <a:extLst>
                <a:ext uri="{FF2B5EF4-FFF2-40B4-BE49-F238E27FC236}">
                  <a16:creationId xmlns:a16="http://schemas.microsoft.com/office/drawing/2014/main" id="{7B2F5A4B-FA0F-4625-82F7-1D3F11281B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txBody>
            <a:bodyPr/>
            <a:lstStyle/>
            <a:p>
              <a:endParaRPr lang="en-US"/>
            </a:p>
          </p:txBody>
        </p:sp>
        <p:sp>
          <p:nvSpPr>
            <p:cNvPr id="45" name="Freeform 12">
              <a:extLst>
                <a:ext uri="{FF2B5EF4-FFF2-40B4-BE49-F238E27FC236}">
                  <a16:creationId xmlns:a16="http://schemas.microsoft.com/office/drawing/2014/main" id="{9ACB0BAE-722F-4C91-8C2A-44EF768E83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txBody>
            <a:bodyPr/>
            <a:lstStyle/>
            <a:p>
              <a:endParaRPr lang="en-US"/>
            </a:p>
          </p:txBody>
        </p:sp>
        <p:sp>
          <p:nvSpPr>
            <p:cNvPr id="46" name="Freeform 13">
              <a:extLst>
                <a:ext uri="{FF2B5EF4-FFF2-40B4-BE49-F238E27FC236}">
                  <a16:creationId xmlns:a16="http://schemas.microsoft.com/office/drawing/2014/main" id="{C3AC4D9F-59AC-421A-9FF3-C936CEC439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txBody>
            <a:bodyPr/>
            <a:lstStyle/>
            <a:p>
              <a:endParaRPr lang="en-US"/>
            </a:p>
          </p:txBody>
        </p:sp>
        <p:sp>
          <p:nvSpPr>
            <p:cNvPr id="47" name="Freeform 14">
              <a:extLst>
                <a:ext uri="{FF2B5EF4-FFF2-40B4-BE49-F238E27FC236}">
                  <a16:creationId xmlns:a16="http://schemas.microsoft.com/office/drawing/2014/main" id="{797BCE03-677D-4D65-A4D1-1FD721DD5D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txBody>
            <a:bodyPr/>
            <a:lstStyle/>
            <a:p>
              <a:endParaRPr lang="en-US"/>
            </a:p>
          </p:txBody>
        </p:sp>
        <p:sp>
          <p:nvSpPr>
            <p:cNvPr id="48" name="Freeform 15">
              <a:extLst>
                <a:ext uri="{FF2B5EF4-FFF2-40B4-BE49-F238E27FC236}">
                  <a16:creationId xmlns:a16="http://schemas.microsoft.com/office/drawing/2014/main" id="{D007E5D0-0B4E-4094-988C-9917146C2D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txBody>
            <a:bodyPr/>
            <a:lstStyle/>
            <a:p>
              <a:endParaRPr lang="en-US"/>
            </a:p>
          </p:txBody>
        </p:sp>
        <p:sp>
          <p:nvSpPr>
            <p:cNvPr id="49" name="Freeform 16">
              <a:extLst>
                <a:ext uri="{FF2B5EF4-FFF2-40B4-BE49-F238E27FC236}">
                  <a16:creationId xmlns:a16="http://schemas.microsoft.com/office/drawing/2014/main" id="{024DB804-C06B-4A0A-AC43-6BCCB7D760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txBody>
            <a:bodyPr/>
            <a:lstStyle/>
            <a:p>
              <a:endParaRPr lang="en-US"/>
            </a:p>
          </p:txBody>
        </p:sp>
        <p:sp>
          <p:nvSpPr>
            <p:cNvPr id="50" name="Freeform 17">
              <a:extLst>
                <a:ext uri="{FF2B5EF4-FFF2-40B4-BE49-F238E27FC236}">
                  <a16:creationId xmlns:a16="http://schemas.microsoft.com/office/drawing/2014/main" id="{B51DC17A-305E-486E-A527-5E8068E9EF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txBody>
            <a:bodyPr/>
            <a:lstStyle/>
            <a:p>
              <a:endParaRPr lang="en-US"/>
            </a:p>
          </p:txBody>
        </p:sp>
        <p:sp>
          <p:nvSpPr>
            <p:cNvPr id="51" name="Freeform 18">
              <a:extLst>
                <a:ext uri="{FF2B5EF4-FFF2-40B4-BE49-F238E27FC236}">
                  <a16:creationId xmlns:a16="http://schemas.microsoft.com/office/drawing/2014/main" id="{B6CCA716-6D46-4523-BF96-FF1B0C5464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txBody>
            <a:bodyPr/>
            <a:lstStyle/>
            <a:p>
              <a:endParaRPr lang="en-US"/>
            </a:p>
          </p:txBody>
        </p:sp>
        <p:sp>
          <p:nvSpPr>
            <p:cNvPr id="52" name="Freeform 19">
              <a:extLst>
                <a:ext uri="{FF2B5EF4-FFF2-40B4-BE49-F238E27FC236}">
                  <a16:creationId xmlns:a16="http://schemas.microsoft.com/office/drawing/2014/main" id="{E632B09A-D30C-4268-B28B-ACD6127630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txBody>
            <a:bodyPr/>
            <a:lstStyle/>
            <a:p>
              <a:endParaRPr lang="en-US"/>
            </a:p>
          </p:txBody>
        </p:sp>
        <p:sp>
          <p:nvSpPr>
            <p:cNvPr id="53" name="Freeform 20">
              <a:extLst>
                <a:ext uri="{FF2B5EF4-FFF2-40B4-BE49-F238E27FC236}">
                  <a16:creationId xmlns:a16="http://schemas.microsoft.com/office/drawing/2014/main" id="{5FC839A4-228B-4EC0-8AF4-D8E38ECE67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txBody>
            <a:bodyPr/>
            <a:lstStyle/>
            <a:p>
              <a:endParaRPr lang="en-US"/>
            </a:p>
          </p:txBody>
        </p:sp>
        <p:sp>
          <p:nvSpPr>
            <p:cNvPr id="54" name="Freeform 21">
              <a:extLst>
                <a:ext uri="{FF2B5EF4-FFF2-40B4-BE49-F238E27FC236}">
                  <a16:creationId xmlns:a16="http://schemas.microsoft.com/office/drawing/2014/main" id="{A8FFB1A1-5BB5-4551-87CD-F3365E6FE9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txBody>
            <a:bodyPr/>
            <a:lstStyle/>
            <a:p>
              <a:endParaRPr lang="en-US"/>
            </a:p>
          </p:txBody>
        </p:sp>
        <p:sp>
          <p:nvSpPr>
            <p:cNvPr id="55" name="Freeform 22">
              <a:extLst>
                <a:ext uri="{FF2B5EF4-FFF2-40B4-BE49-F238E27FC236}">
                  <a16:creationId xmlns:a16="http://schemas.microsoft.com/office/drawing/2014/main" id="{D05AF173-8E70-41FA-9254-DF9AC3DDA2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txBody>
            <a:bodyPr/>
            <a:lstStyle/>
            <a:p>
              <a:endParaRPr lang="en-US"/>
            </a:p>
          </p:txBody>
        </p:sp>
      </p:grpSp>
      <p:grpSp>
        <p:nvGrpSpPr>
          <p:cNvPr id="57" name="Group 56">
            <a:extLst>
              <a:ext uri="{FF2B5EF4-FFF2-40B4-BE49-F238E27FC236}">
                <a16:creationId xmlns:a16="http://schemas.microsoft.com/office/drawing/2014/main" id="{1D56A4CE-A3F4-4CFF-9A65-C029AC17B7C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p:grpSpPr>
        <p:sp>
          <p:nvSpPr>
            <p:cNvPr id="58" name="Freeform 27">
              <a:extLst>
                <a:ext uri="{FF2B5EF4-FFF2-40B4-BE49-F238E27FC236}">
                  <a16:creationId xmlns:a16="http://schemas.microsoft.com/office/drawing/2014/main" id="{DF669161-0B30-4C76-96BF-962027487D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txBody>
            <a:bodyPr/>
            <a:lstStyle/>
            <a:p>
              <a:endParaRPr lang="en-US"/>
            </a:p>
          </p:txBody>
        </p:sp>
        <p:sp>
          <p:nvSpPr>
            <p:cNvPr id="59" name="Freeform 28">
              <a:extLst>
                <a:ext uri="{FF2B5EF4-FFF2-40B4-BE49-F238E27FC236}">
                  <a16:creationId xmlns:a16="http://schemas.microsoft.com/office/drawing/2014/main" id="{A5232353-CF7C-44DD-8BEE-1C8FF54CDD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txBody>
            <a:bodyPr/>
            <a:lstStyle/>
            <a:p>
              <a:endParaRPr lang="en-US"/>
            </a:p>
          </p:txBody>
        </p:sp>
        <p:sp>
          <p:nvSpPr>
            <p:cNvPr id="60" name="Freeform 29">
              <a:extLst>
                <a:ext uri="{FF2B5EF4-FFF2-40B4-BE49-F238E27FC236}">
                  <a16:creationId xmlns:a16="http://schemas.microsoft.com/office/drawing/2014/main" id="{AEA6CAE2-8741-4E88-A632-69C2B2EC58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txBody>
            <a:bodyPr/>
            <a:lstStyle/>
            <a:p>
              <a:endParaRPr lang="en-US"/>
            </a:p>
          </p:txBody>
        </p:sp>
        <p:sp>
          <p:nvSpPr>
            <p:cNvPr id="61" name="Freeform 30">
              <a:extLst>
                <a:ext uri="{FF2B5EF4-FFF2-40B4-BE49-F238E27FC236}">
                  <a16:creationId xmlns:a16="http://schemas.microsoft.com/office/drawing/2014/main" id="{014AC37D-4388-4AE6-9D4D-CCD99A608C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txBody>
            <a:bodyPr/>
            <a:lstStyle/>
            <a:p>
              <a:endParaRPr lang="en-US"/>
            </a:p>
          </p:txBody>
        </p:sp>
        <p:sp>
          <p:nvSpPr>
            <p:cNvPr id="62" name="Freeform 31">
              <a:extLst>
                <a:ext uri="{FF2B5EF4-FFF2-40B4-BE49-F238E27FC236}">
                  <a16:creationId xmlns:a16="http://schemas.microsoft.com/office/drawing/2014/main" id="{7FE084B0-333E-4F7C-83F1-F7D132527D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txBody>
            <a:bodyPr/>
            <a:lstStyle/>
            <a:p>
              <a:endParaRPr lang="en-US"/>
            </a:p>
          </p:txBody>
        </p:sp>
        <p:sp>
          <p:nvSpPr>
            <p:cNvPr id="63" name="Freeform 32">
              <a:extLst>
                <a:ext uri="{FF2B5EF4-FFF2-40B4-BE49-F238E27FC236}">
                  <a16:creationId xmlns:a16="http://schemas.microsoft.com/office/drawing/2014/main" id="{FDCFCB98-2E3A-4227-823C-80489BB284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txBody>
            <a:bodyPr/>
            <a:lstStyle/>
            <a:p>
              <a:endParaRPr lang="en-US"/>
            </a:p>
          </p:txBody>
        </p:sp>
        <p:sp>
          <p:nvSpPr>
            <p:cNvPr id="64" name="Freeform 33">
              <a:extLst>
                <a:ext uri="{FF2B5EF4-FFF2-40B4-BE49-F238E27FC236}">
                  <a16:creationId xmlns:a16="http://schemas.microsoft.com/office/drawing/2014/main" id="{252F94DE-A6A3-4463-BE05-34281F1C87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txBody>
            <a:bodyPr/>
            <a:lstStyle/>
            <a:p>
              <a:endParaRPr lang="en-US"/>
            </a:p>
          </p:txBody>
        </p:sp>
        <p:sp>
          <p:nvSpPr>
            <p:cNvPr id="65" name="Freeform 34">
              <a:extLst>
                <a:ext uri="{FF2B5EF4-FFF2-40B4-BE49-F238E27FC236}">
                  <a16:creationId xmlns:a16="http://schemas.microsoft.com/office/drawing/2014/main" id="{16EA21FA-886F-43CF-9D44-C1342F3055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txBody>
            <a:bodyPr/>
            <a:lstStyle/>
            <a:p>
              <a:endParaRPr lang="en-US"/>
            </a:p>
          </p:txBody>
        </p:sp>
        <p:sp>
          <p:nvSpPr>
            <p:cNvPr id="66" name="Freeform 35">
              <a:extLst>
                <a:ext uri="{FF2B5EF4-FFF2-40B4-BE49-F238E27FC236}">
                  <a16:creationId xmlns:a16="http://schemas.microsoft.com/office/drawing/2014/main" id="{88C821A5-BCF7-47FE-894F-0ADC5FDB28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txBody>
            <a:bodyPr/>
            <a:lstStyle/>
            <a:p>
              <a:endParaRPr lang="en-US"/>
            </a:p>
          </p:txBody>
        </p:sp>
        <p:sp>
          <p:nvSpPr>
            <p:cNvPr id="67" name="Freeform 36">
              <a:extLst>
                <a:ext uri="{FF2B5EF4-FFF2-40B4-BE49-F238E27FC236}">
                  <a16:creationId xmlns:a16="http://schemas.microsoft.com/office/drawing/2014/main" id="{F8337ECE-206A-472E-AFC4-0F230C91E8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txBody>
            <a:bodyPr/>
            <a:lstStyle/>
            <a:p>
              <a:endParaRPr lang="en-US"/>
            </a:p>
          </p:txBody>
        </p:sp>
        <p:sp>
          <p:nvSpPr>
            <p:cNvPr id="68" name="Freeform 37">
              <a:extLst>
                <a:ext uri="{FF2B5EF4-FFF2-40B4-BE49-F238E27FC236}">
                  <a16:creationId xmlns:a16="http://schemas.microsoft.com/office/drawing/2014/main" id="{90BB2EC4-D043-4B43-87E7-723A787EE8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txBody>
            <a:bodyPr/>
            <a:lstStyle/>
            <a:p>
              <a:endParaRPr lang="en-US"/>
            </a:p>
          </p:txBody>
        </p:sp>
        <p:sp>
          <p:nvSpPr>
            <p:cNvPr id="69" name="Freeform 38">
              <a:extLst>
                <a:ext uri="{FF2B5EF4-FFF2-40B4-BE49-F238E27FC236}">
                  <a16:creationId xmlns:a16="http://schemas.microsoft.com/office/drawing/2014/main" id="{04013015-AF71-47BC-BE4D-ED9EFA24FF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txBody>
            <a:bodyPr/>
            <a:lstStyle/>
            <a:p>
              <a:endParaRPr lang="en-US"/>
            </a:p>
          </p:txBody>
        </p:sp>
      </p:grpSp>
      <p:sp>
        <p:nvSpPr>
          <p:cNvPr id="71" name="Rectangle 70">
            <a:extLst>
              <a:ext uri="{FF2B5EF4-FFF2-40B4-BE49-F238E27FC236}">
                <a16:creationId xmlns:a16="http://schemas.microsoft.com/office/drawing/2014/main" id="{71B30B18-D920-4E3E-B931-1F310244C1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73" name="Freeform 11">
            <a:extLst>
              <a:ext uri="{FF2B5EF4-FFF2-40B4-BE49-F238E27FC236}">
                <a16:creationId xmlns:a16="http://schemas.microsoft.com/office/drawing/2014/main" id="{C70EF50A-66E6-460A-8AF9-47A10D0D99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p>
            <a:endParaRPr lang="en-US"/>
          </a:p>
        </p:txBody>
      </p:sp>
      <p:sp>
        <p:nvSpPr>
          <p:cNvPr id="75" name="Freeform 11">
            <a:extLst>
              <a:ext uri="{FF2B5EF4-FFF2-40B4-BE49-F238E27FC236}">
                <a16:creationId xmlns:a16="http://schemas.microsoft.com/office/drawing/2014/main" id="{54EEEBD9-D37D-42B9-BE64-2C102B1D6E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p>
            <a:endParaRPr lang="en-US"/>
          </a:p>
        </p:txBody>
      </p:sp>
      <p:sp>
        <p:nvSpPr>
          <p:cNvPr id="77" name="Rectangle 76">
            <a:extLst>
              <a:ext uri="{FF2B5EF4-FFF2-40B4-BE49-F238E27FC236}">
                <a16:creationId xmlns:a16="http://schemas.microsoft.com/office/drawing/2014/main" id="{A2F47212-081A-4E41-8623-C5BD41ADDC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89211" y="643467"/>
            <a:ext cx="8959322" cy="5571066"/>
          </a:xfrm>
          <a:prstGeom prst="rect">
            <a:avLst/>
          </a:prstGeom>
          <a:solidFill>
            <a:srgbClr val="FFFFFF"/>
          </a:solidFill>
          <a:ln w="1270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عنوان فرعي 2">
            <a:extLst>
              <a:ext uri="{FF2B5EF4-FFF2-40B4-BE49-F238E27FC236}">
                <a16:creationId xmlns:a16="http://schemas.microsoft.com/office/drawing/2014/main" id="{366CDED3-B2E0-424B-8E56-DA7D818C1AEE}"/>
              </a:ext>
            </a:extLst>
          </p:cNvPr>
          <p:cNvSpPr txBox="1">
            <a:spLocks/>
          </p:cNvSpPr>
          <p:nvPr/>
        </p:nvSpPr>
        <p:spPr>
          <a:xfrm>
            <a:off x="2468502" y="383673"/>
            <a:ext cx="2755347" cy="519588"/>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0" indent="0" algn="ctr" defTabSz="457200" rtl="1" eaLnBrk="1" latinLnBrk="0" hangingPunct="1">
              <a:spcBef>
                <a:spcPct val="20000"/>
              </a:spcBef>
              <a:spcAft>
                <a:spcPts val="600"/>
              </a:spcAft>
              <a:buClr>
                <a:schemeClr val="tx2"/>
              </a:buClr>
              <a:buSzPct val="70000"/>
              <a:buFont typeface="Wingdings 2" charset="2"/>
              <a:buNone/>
              <a:defRPr sz="2000" kern="1200">
                <a:ln>
                  <a:solidFill>
                    <a:schemeClr val="bg1">
                      <a:lumMod val="75000"/>
                      <a:lumOff val="25000"/>
                      <a:alpha val="10000"/>
                    </a:schemeClr>
                  </a:solidFill>
                </a:ln>
                <a:solidFill>
                  <a:schemeClr val="tx1"/>
                </a:solidFill>
                <a:effectLst>
                  <a:outerShdw blurRad="9525" dist="25400" dir="14640000" algn="tl" rotWithShape="0">
                    <a:schemeClr val="bg1">
                      <a:alpha val="30000"/>
                    </a:schemeClr>
                  </a:outerShdw>
                </a:effectLst>
                <a:latin typeface="+mn-lt"/>
                <a:ea typeface="+mn-ea"/>
                <a:cs typeface="+mn-cs"/>
              </a:defRPr>
            </a:lvl1pPr>
            <a:lvl2pPr marL="457200" indent="0" algn="ctr" defTabSz="457200" rtl="1" eaLnBrk="1" latinLnBrk="0" hangingPunct="1">
              <a:spcBef>
                <a:spcPct val="20000"/>
              </a:spcBef>
              <a:spcAft>
                <a:spcPts val="600"/>
              </a:spcAft>
              <a:buClr>
                <a:schemeClr val="tx2"/>
              </a:buClr>
              <a:buSzPct val="70000"/>
              <a:buFont typeface="Wingdings 2" charset="2"/>
              <a:buNone/>
              <a:defRPr sz="18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2pPr>
            <a:lvl3pPr marL="914400" indent="0" algn="ctr" defTabSz="457200" rtl="1" eaLnBrk="1" latinLnBrk="0" hangingPunct="1">
              <a:spcBef>
                <a:spcPct val="20000"/>
              </a:spcBef>
              <a:spcAft>
                <a:spcPts val="600"/>
              </a:spcAft>
              <a:buClr>
                <a:schemeClr val="tx2"/>
              </a:buClr>
              <a:buSzPct val="70000"/>
              <a:buFont typeface="Wingdings 2" charset="2"/>
              <a:buNone/>
              <a:defRPr sz="16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3pPr>
            <a:lvl4pPr marL="1371600" indent="0" algn="ctr" defTabSz="457200" rtl="1"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4pPr>
            <a:lvl5pPr marL="1828800" indent="0" algn="ctr" defTabSz="457200" rtl="1"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5pPr>
            <a:lvl6pPr marL="2286000" indent="0" algn="ctr" defTabSz="457200" rtl="1"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6pPr>
            <a:lvl7pPr marL="2743200" indent="0" algn="ctr" defTabSz="457200" rtl="1"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7pPr>
            <a:lvl8pPr marL="3200400" indent="0" algn="ctr" defTabSz="457200" rtl="1"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8pPr>
            <a:lvl9pPr marL="3657600" indent="0" algn="ctr" defTabSz="457200" rtl="1"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9pPr>
          </a:lstStyle>
          <a:p>
            <a:pPr algn="l" rtl="0"/>
            <a:r>
              <a:rPr lang="en-US" sz="1200" b="1" dirty="0"/>
              <a:t>Logout</a:t>
            </a:r>
            <a:endParaRPr lang="ar-SA" sz="1200" dirty="0">
              <a:solidFill>
                <a:srgbClr val="C00000"/>
              </a:solidFill>
            </a:endParaRPr>
          </a:p>
        </p:txBody>
      </p:sp>
      <p:sp>
        <p:nvSpPr>
          <p:cNvPr id="4" name="Slide Number Placeholder 3">
            <a:extLst>
              <a:ext uri="{FF2B5EF4-FFF2-40B4-BE49-F238E27FC236}">
                <a16:creationId xmlns:a16="http://schemas.microsoft.com/office/drawing/2014/main" id="{63496923-6297-4D8E-B3A6-C9D867C556DC}"/>
              </a:ext>
            </a:extLst>
          </p:cNvPr>
          <p:cNvSpPr>
            <a:spLocks noGrp="1"/>
          </p:cNvSpPr>
          <p:nvPr>
            <p:ph type="sldNum" sz="quarter" idx="12"/>
          </p:nvPr>
        </p:nvSpPr>
        <p:spPr/>
        <p:txBody>
          <a:bodyPr/>
          <a:lstStyle/>
          <a:p>
            <a:fld id="{3A5BB7F2-445A-40CB-BB93-2B2228B503CB}" type="slidenum">
              <a:rPr lang="en-US" smtClean="0"/>
              <a:t>56</a:t>
            </a:fld>
            <a:endParaRPr lang="en-US"/>
          </a:p>
        </p:txBody>
      </p:sp>
      <p:pic>
        <p:nvPicPr>
          <p:cNvPr id="3" name="صورة 2" descr="صورة تحتوي على نص, إلكترونيات&#10;&#10;تم إنشاء الوصف تلقائياً">
            <a:extLst>
              <a:ext uri="{FF2B5EF4-FFF2-40B4-BE49-F238E27FC236}">
                <a16:creationId xmlns:a16="http://schemas.microsoft.com/office/drawing/2014/main" id="{EFD3DDAB-CC40-09D3-2878-71CCD3CF9E65}"/>
              </a:ext>
            </a:extLst>
          </p:cNvPr>
          <p:cNvPicPr>
            <a:picLocks noChangeAspect="1"/>
          </p:cNvPicPr>
          <p:nvPr/>
        </p:nvPicPr>
        <p:blipFill rotWithShape="1">
          <a:blip r:embed="rId3">
            <a:extLst>
              <a:ext uri="{28A0092B-C50C-407E-A947-70E740481C1C}">
                <a14:useLocalDpi xmlns:a14="http://schemas.microsoft.com/office/drawing/2010/main" val="0"/>
              </a:ext>
            </a:extLst>
          </a:blip>
          <a:srcRect l="16131" t="1333" r="21147" b="593"/>
          <a:stretch/>
        </p:blipFill>
        <p:spPr>
          <a:xfrm>
            <a:off x="8527313" y="724632"/>
            <a:ext cx="2560320" cy="5442766"/>
          </a:xfrm>
          <a:prstGeom prst="rect">
            <a:avLst/>
          </a:prstGeom>
        </p:spPr>
      </p:pic>
      <p:pic>
        <p:nvPicPr>
          <p:cNvPr id="6" name="صورة 5">
            <a:extLst>
              <a:ext uri="{FF2B5EF4-FFF2-40B4-BE49-F238E27FC236}">
                <a16:creationId xmlns:a16="http://schemas.microsoft.com/office/drawing/2014/main" id="{72506FD2-5A2C-6799-422A-FB314CBFCD6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10785" y="701659"/>
            <a:ext cx="2560320" cy="5442766"/>
          </a:xfrm>
          <a:prstGeom prst="rect">
            <a:avLst/>
          </a:prstGeom>
        </p:spPr>
      </p:pic>
      <p:pic>
        <p:nvPicPr>
          <p:cNvPr id="12" name="صورة 11">
            <a:extLst>
              <a:ext uri="{FF2B5EF4-FFF2-40B4-BE49-F238E27FC236}">
                <a16:creationId xmlns:a16="http://schemas.microsoft.com/office/drawing/2014/main" id="{DC3653FD-8F72-9A8E-B19F-170DC6ED09B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94258" y="724632"/>
            <a:ext cx="2560320" cy="5442766"/>
          </a:xfrm>
          <a:prstGeom prst="rect">
            <a:avLst/>
          </a:prstGeom>
        </p:spPr>
      </p:pic>
    </p:spTree>
    <p:extLst>
      <p:ext uri="{BB962C8B-B14F-4D97-AF65-F5344CB8AC3E}">
        <p14:creationId xmlns:p14="http://schemas.microsoft.com/office/powerpoint/2010/main" val="23570279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8000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cxnSp>
        <p:nvCxnSpPr>
          <p:cNvPr id="4" name="رابط مستقيم 5">
            <a:extLst>
              <a:ext uri="{FF2B5EF4-FFF2-40B4-BE49-F238E27FC236}">
                <a16:creationId xmlns:a16="http://schemas.microsoft.com/office/drawing/2014/main" id="{AD677C8F-3D4D-412B-8A77-4C7F87264E4B}"/>
              </a:ext>
            </a:extLst>
          </p:cNvPr>
          <p:cNvCxnSpPr>
            <a:cxnSpLocks/>
          </p:cNvCxnSpPr>
          <p:nvPr/>
        </p:nvCxnSpPr>
        <p:spPr>
          <a:xfrm>
            <a:off x="2686553" y="1736205"/>
            <a:ext cx="28136" cy="331242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6" name="عنوان فرعي 2">
            <a:extLst>
              <a:ext uri="{FF2B5EF4-FFF2-40B4-BE49-F238E27FC236}">
                <a16:creationId xmlns:a16="http://schemas.microsoft.com/office/drawing/2014/main" id="{5260AB84-EBCE-406C-B8A2-D3A4FF5F2EF3}"/>
              </a:ext>
            </a:extLst>
          </p:cNvPr>
          <p:cNvSpPr txBox="1">
            <a:spLocks/>
          </p:cNvSpPr>
          <p:nvPr/>
        </p:nvSpPr>
        <p:spPr>
          <a:xfrm>
            <a:off x="2714689" y="1598144"/>
            <a:ext cx="8567225" cy="519138"/>
          </a:xfrm>
          <a:prstGeom prst="rect">
            <a:avLst/>
          </a:prstGeom>
          <a:effectLst>
            <a:outerShdw blurRad="25400" dir="17880000">
              <a:srgbClr val="000000">
                <a:alpha val="46000"/>
              </a:srgbClr>
            </a:outerShdw>
          </a:effectLst>
        </p:spPr>
        <p:txBody>
          <a:bodyPr vert="horz" lIns="91440" tIns="45720" rIns="91440" bIns="45720" rtlCol="0" anchor="t">
            <a:noAutofit/>
          </a:bodyPr>
          <a:lstStyle>
            <a:lvl1pPr marL="0" indent="0" algn="ctr" defTabSz="457200" rtl="1" eaLnBrk="1" latinLnBrk="0" hangingPunct="1">
              <a:spcBef>
                <a:spcPct val="20000"/>
              </a:spcBef>
              <a:spcAft>
                <a:spcPts val="600"/>
              </a:spcAft>
              <a:buClr>
                <a:schemeClr val="tx2"/>
              </a:buClr>
              <a:buSzPct val="70000"/>
              <a:buFont typeface="Wingdings 2" charset="2"/>
              <a:buNone/>
              <a:defRPr sz="2000" kern="1200">
                <a:ln>
                  <a:solidFill>
                    <a:schemeClr val="bg1">
                      <a:lumMod val="75000"/>
                      <a:lumOff val="25000"/>
                      <a:alpha val="10000"/>
                    </a:schemeClr>
                  </a:solidFill>
                </a:ln>
                <a:solidFill>
                  <a:schemeClr val="tx1"/>
                </a:solidFill>
                <a:effectLst>
                  <a:outerShdw blurRad="9525" dist="25400" dir="14640000" algn="tl" rotWithShape="0">
                    <a:schemeClr val="bg1">
                      <a:alpha val="30000"/>
                    </a:schemeClr>
                  </a:outerShdw>
                </a:effectLst>
                <a:latin typeface="+mn-lt"/>
                <a:ea typeface="+mn-ea"/>
                <a:cs typeface="+mn-cs"/>
              </a:defRPr>
            </a:lvl1pPr>
            <a:lvl2pPr marL="457200" indent="0" algn="ctr" defTabSz="457200" rtl="1" eaLnBrk="1" latinLnBrk="0" hangingPunct="1">
              <a:spcBef>
                <a:spcPct val="20000"/>
              </a:spcBef>
              <a:spcAft>
                <a:spcPts val="600"/>
              </a:spcAft>
              <a:buClr>
                <a:schemeClr val="tx2"/>
              </a:buClr>
              <a:buSzPct val="70000"/>
              <a:buFont typeface="Wingdings 2" charset="2"/>
              <a:buNone/>
              <a:defRPr sz="18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2pPr>
            <a:lvl3pPr marL="914400" indent="0" algn="ctr" defTabSz="457200" rtl="1" eaLnBrk="1" latinLnBrk="0" hangingPunct="1">
              <a:spcBef>
                <a:spcPct val="20000"/>
              </a:spcBef>
              <a:spcAft>
                <a:spcPts val="600"/>
              </a:spcAft>
              <a:buClr>
                <a:schemeClr val="tx2"/>
              </a:buClr>
              <a:buSzPct val="70000"/>
              <a:buFont typeface="Wingdings 2" charset="2"/>
              <a:buNone/>
              <a:defRPr sz="16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3pPr>
            <a:lvl4pPr marL="1371600" indent="0" algn="ctr" defTabSz="457200" rtl="1"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4pPr>
            <a:lvl5pPr marL="1828800" indent="0" algn="ctr" defTabSz="457200" rtl="1"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5pPr>
            <a:lvl6pPr marL="2286000" indent="0" algn="ctr" defTabSz="457200" rtl="1"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6pPr>
            <a:lvl7pPr marL="2743200" indent="0" algn="ctr" defTabSz="457200" rtl="1"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7pPr>
            <a:lvl8pPr marL="3200400" indent="0" algn="ctr" defTabSz="457200" rtl="1"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8pPr>
            <a:lvl9pPr marL="3657600" indent="0" algn="ctr" defTabSz="457200" rtl="1"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9pPr>
          </a:lstStyle>
          <a:p>
            <a:pPr algn="l" rtl="0"/>
            <a:r>
              <a:rPr lang="en-US" sz="3200" b="1" dirty="0"/>
              <a:t>Existing Systems</a:t>
            </a:r>
            <a:endParaRPr lang="ar-SA" sz="3200" dirty="0">
              <a:effectLst/>
            </a:endParaRPr>
          </a:p>
        </p:txBody>
      </p:sp>
      <p:sp>
        <p:nvSpPr>
          <p:cNvPr id="7" name="مربع نص 3">
            <a:extLst>
              <a:ext uri="{FF2B5EF4-FFF2-40B4-BE49-F238E27FC236}">
                <a16:creationId xmlns:a16="http://schemas.microsoft.com/office/drawing/2014/main" id="{C7CB1C72-039B-436A-8B00-CFEDD956D05D}"/>
              </a:ext>
            </a:extLst>
          </p:cNvPr>
          <p:cNvSpPr txBox="1"/>
          <p:nvPr/>
        </p:nvSpPr>
        <p:spPr>
          <a:xfrm>
            <a:off x="2714689" y="2370978"/>
            <a:ext cx="8567225" cy="3046988"/>
          </a:xfrm>
          <a:prstGeom prst="rect">
            <a:avLst/>
          </a:prstGeom>
          <a:noFill/>
        </p:spPr>
        <p:txBody>
          <a:bodyPr wrap="square" rtlCol="1">
            <a:spAutoFit/>
          </a:bodyPr>
          <a:lstStyle/>
          <a:p>
            <a:pPr algn="just"/>
            <a:r>
              <a:rPr lang="en-US" sz="2400" dirty="0"/>
              <a:t>To search for used books you need relationships with some students or request a book in WhatsApp groups. There are some charities for all used books, but there are no students who put or search for used university books in them. There are some applications on Play Store, but they are in English language or general applications in books (novels, stories, etc.) and do not contain study books.</a:t>
            </a:r>
            <a:endParaRPr lang="ar-SA" sz="2400" dirty="0"/>
          </a:p>
        </p:txBody>
      </p:sp>
      <p:sp>
        <p:nvSpPr>
          <p:cNvPr id="5" name="Slide Number Placeholder 4">
            <a:extLst>
              <a:ext uri="{FF2B5EF4-FFF2-40B4-BE49-F238E27FC236}">
                <a16:creationId xmlns:a16="http://schemas.microsoft.com/office/drawing/2014/main" id="{7E8DE9AA-E548-403E-B880-C66966D4A3F7}"/>
              </a:ext>
            </a:extLst>
          </p:cNvPr>
          <p:cNvSpPr>
            <a:spLocks noGrp="1"/>
          </p:cNvSpPr>
          <p:nvPr>
            <p:ph type="sldNum" sz="quarter" idx="12"/>
          </p:nvPr>
        </p:nvSpPr>
        <p:spPr/>
        <p:txBody>
          <a:bodyPr/>
          <a:lstStyle/>
          <a:p>
            <a:fld id="{3A5BB7F2-445A-40CB-BB93-2B2228B503CB}" type="slidenum">
              <a:rPr lang="en-US" smtClean="0"/>
              <a:t>6</a:t>
            </a:fld>
            <a:endParaRPr lang="en-US"/>
          </a:p>
        </p:txBody>
      </p:sp>
    </p:spTree>
    <p:extLst>
      <p:ext uri="{BB962C8B-B14F-4D97-AF65-F5344CB8AC3E}">
        <p14:creationId xmlns:p14="http://schemas.microsoft.com/office/powerpoint/2010/main" val="18715002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8000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cxnSp>
        <p:nvCxnSpPr>
          <p:cNvPr id="4" name="رابط مستقيم 5">
            <a:extLst>
              <a:ext uri="{FF2B5EF4-FFF2-40B4-BE49-F238E27FC236}">
                <a16:creationId xmlns:a16="http://schemas.microsoft.com/office/drawing/2014/main" id="{AD677C8F-3D4D-412B-8A77-4C7F87264E4B}"/>
              </a:ext>
            </a:extLst>
          </p:cNvPr>
          <p:cNvCxnSpPr>
            <a:cxnSpLocks/>
          </p:cNvCxnSpPr>
          <p:nvPr/>
        </p:nvCxnSpPr>
        <p:spPr>
          <a:xfrm>
            <a:off x="2686553" y="1736205"/>
            <a:ext cx="28136" cy="368176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6" name="عنوان فرعي 2">
            <a:extLst>
              <a:ext uri="{FF2B5EF4-FFF2-40B4-BE49-F238E27FC236}">
                <a16:creationId xmlns:a16="http://schemas.microsoft.com/office/drawing/2014/main" id="{5260AB84-EBCE-406C-B8A2-D3A4FF5F2EF3}"/>
              </a:ext>
            </a:extLst>
          </p:cNvPr>
          <p:cNvSpPr txBox="1">
            <a:spLocks/>
          </p:cNvSpPr>
          <p:nvPr/>
        </p:nvSpPr>
        <p:spPr>
          <a:xfrm>
            <a:off x="2714689" y="1598144"/>
            <a:ext cx="8567225" cy="519138"/>
          </a:xfrm>
          <a:prstGeom prst="rect">
            <a:avLst/>
          </a:prstGeom>
          <a:effectLst>
            <a:outerShdw blurRad="25400" dir="17880000">
              <a:srgbClr val="000000">
                <a:alpha val="46000"/>
              </a:srgbClr>
            </a:outerShdw>
          </a:effectLst>
        </p:spPr>
        <p:txBody>
          <a:bodyPr vert="horz" lIns="91440" tIns="45720" rIns="91440" bIns="45720" rtlCol="0" anchor="t">
            <a:noAutofit/>
          </a:bodyPr>
          <a:lstStyle>
            <a:lvl1pPr marL="0" indent="0" algn="ctr" defTabSz="457200" rtl="1" eaLnBrk="1" latinLnBrk="0" hangingPunct="1">
              <a:spcBef>
                <a:spcPct val="20000"/>
              </a:spcBef>
              <a:spcAft>
                <a:spcPts val="600"/>
              </a:spcAft>
              <a:buClr>
                <a:schemeClr val="tx2"/>
              </a:buClr>
              <a:buSzPct val="70000"/>
              <a:buFont typeface="Wingdings 2" charset="2"/>
              <a:buNone/>
              <a:defRPr sz="2000" kern="1200">
                <a:ln>
                  <a:solidFill>
                    <a:schemeClr val="bg1">
                      <a:lumMod val="75000"/>
                      <a:lumOff val="25000"/>
                      <a:alpha val="10000"/>
                    </a:schemeClr>
                  </a:solidFill>
                </a:ln>
                <a:solidFill>
                  <a:schemeClr val="tx1"/>
                </a:solidFill>
                <a:effectLst>
                  <a:outerShdw blurRad="9525" dist="25400" dir="14640000" algn="tl" rotWithShape="0">
                    <a:schemeClr val="bg1">
                      <a:alpha val="30000"/>
                    </a:schemeClr>
                  </a:outerShdw>
                </a:effectLst>
                <a:latin typeface="+mn-lt"/>
                <a:ea typeface="+mn-ea"/>
                <a:cs typeface="+mn-cs"/>
              </a:defRPr>
            </a:lvl1pPr>
            <a:lvl2pPr marL="457200" indent="0" algn="ctr" defTabSz="457200" rtl="1" eaLnBrk="1" latinLnBrk="0" hangingPunct="1">
              <a:spcBef>
                <a:spcPct val="20000"/>
              </a:spcBef>
              <a:spcAft>
                <a:spcPts val="600"/>
              </a:spcAft>
              <a:buClr>
                <a:schemeClr val="tx2"/>
              </a:buClr>
              <a:buSzPct val="70000"/>
              <a:buFont typeface="Wingdings 2" charset="2"/>
              <a:buNone/>
              <a:defRPr sz="18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2pPr>
            <a:lvl3pPr marL="914400" indent="0" algn="ctr" defTabSz="457200" rtl="1" eaLnBrk="1" latinLnBrk="0" hangingPunct="1">
              <a:spcBef>
                <a:spcPct val="20000"/>
              </a:spcBef>
              <a:spcAft>
                <a:spcPts val="600"/>
              </a:spcAft>
              <a:buClr>
                <a:schemeClr val="tx2"/>
              </a:buClr>
              <a:buSzPct val="70000"/>
              <a:buFont typeface="Wingdings 2" charset="2"/>
              <a:buNone/>
              <a:defRPr sz="16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3pPr>
            <a:lvl4pPr marL="1371600" indent="0" algn="ctr" defTabSz="457200" rtl="1"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4pPr>
            <a:lvl5pPr marL="1828800" indent="0" algn="ctr" defTabSz="457200" rtl="1"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5pPr>
            <a:lvl6pPr marL="2286000" indent="0" algn="ctr" defTabSz="457200" rtl="1"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6pPr>
            <a:lvl7pPr marL="2743200" indent="0" algn="ctr" defTabSz="457200" rtl="1"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7pPr>
            <a:lvl8pPr marL="3200400" indent="0" algn="ctr" defTabSz="457200" rtl="1"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8pPr>
            <a:lvl9pPr marL="3657600" indent="0" algn="ctr" defTabSz="457200" rtl="1"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9pPr>
          </a:lstStyle>
          <a:p>
            <a:pPr algn="l" rtl="0"/>
            <a:r>
              <a:rPr lang="en-US" sz="3200" b="1" dirty="0"/>
              <a:t>Limitations of the existing systems </a:t>
            </a:r>
          </a:p>
        </p:txBody>
      </p:sp>
      <p:sp>
        <p:nvSpPr>
          <p:cNvPr id="7" name="مربع نص 3">
            <a:extLst>
              <a:ext uri="{FF2B5EF4-FFF2-40B4-BE49-F238E27FC236}">
                <a16:creationId xmlns:a16="http://schemas.microsoft.com/office/drawing/2014/main" id="{C7CB1C72-039B-436A-8B00-CFEDD956D05D}"/>
              </a:ext>
            </a:extLst>
          </p:cNvPr>
          <p:cNvSpPr txBox="1"/>
          <p:nvPr/>
        </p:nvSpPr>
        <p:spPr>
          <a:xfrm>
            <a:off x="2714689" y="2385671"/>
            <a:ext cx="8567225" cy="3046988"/>
          </a:xfrm>
          <a:prstGeom prst="rect">
            <a:avLst/>
          </a:prstGeom>
          <a:noFill/>
        </p:spPr>
        <p:txBody>
          <a:bodyPr wrap="square" rtlCol="1">
            <a:spAutoFit/>
          </a:bodyPr>
          <a:lstStyle/>
          <a:p>
            <a:r>
              <a:rPr lang="en-US" sz="2400" dirty="0"/>
              <a:t>• General for all books and there is no section for undergraduates. </a:t>
            </a:r>
          </a:p>
          <a:p>
            <a:endParaRPr lang="en-US" sz="2400" dirty="0"/>
          </a:p>
          <a:p>
            <a:r>
              <a:rPr lang="en-US" sz="2400" dirty="0"/>
              <a:t>• The storage system for books in charitable societies has limitations and difficulty in searching because some of them are limited to display on shelves only. </a:t>
            </a:r>
          </a:p>
          <a:p>
            <a:endParaRPr lang="en-US" sz="2400" dirty="0"/>
          </a:p>
          <a:p>
            <a:r>
              <a:rPr lang="en-US" sz="2400" dirty="0"/>
              <a:t>• Just giving away books for free. </a:t>
            </a:r>
            <a:endParaRPr lang="ar-SA" sz="2400" dirty="0"/>
          </a:p>
        </p:txBody>
      </p:sp>
      <p:sp>
        <p:nvSpPr>
          <p:cNvPr id="5" name="Slide Number Placeholder 4">
            <a:extLst>
              <a:ext uri="{FF2B5EF4-FFF2-40B4-BE49-F238E27FC236}">
                <a16:creationId xmlns:a16="http://schemas.microsoft.com/office/drawing/2014/main" id="{368C18A8-AAF2-427F-8BAD-99554680AA91}"/>
              </a:ext>
            </a:extLst>
          </p:cNvPr>
          <p:cNvSpPr>
            <a:spLocks noGrp="1"/>
          </p:cNvSpPr>
          <p:nvPr>
            <p:ph type="sldNum" sz="quarter" idx="12"/>
          </p:nvPr>
        </p:nvSpPr>
        <p:spPr/>
        <p:txBody>
          <a:bodyPr/>
          <a:lstStyle/>
          <a:p>
            <a:fld id="{3A5BB7F2-445A-40CB-BB93-2B2228B503CB}" type="slidenum">
              <a:rPr lang="en-US" smtClean="0"/>
              <a:t>7</a:t>
            </a:fld>
            <a:endParaRPr lang="en-US"/>
          </a:p>
        </p:txBody>
      </p:sp>
    </p:spTree>
    <p:extLst>
      <p:ext uri="{BB962C8B-B14F-4D97-AF65-F5344CB8AC3E}">
        <p14:creationId xmlns:p14="http://schemas.microsoft.com/office/powerpoint/2010/main" val="36369289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عنوان 1">
            <a:extLst>
              <a:ext uri="{FF2B5EF4-FFF2-40B4-BE49-F238E27FC236}">
                <a16:creationId xmlns:a16="http://schemas.microsoft.com/office/drawing/2014/main" id="{A942494C-57BD-4353-8A26-36CDD878B334}"/>
              </a:ext>
            </a:extLst>
          </p:cNvPr>
          <p:cNvSpPr>
            <a:spLocks noGrp="1"/>
          </p:cNvSpPr>
          <p:nvPr>
            <p:ph type="title"/>
          </p:nvPr>
        </p:nvSpPr>
        <p:spPr>
          <a:xfrm>
            <a:off x="2750519" y="1622883"/>
            <a:ext cx="4115368" cy="739515"/>
          </a:xfrm>
        </p:spPr>
        <p:txBody>
          <a:bodyPr>
            <a:normAutofit fontScale="90000"/>
          </a:bodyPr>
          <a:lstStyle/>
          <a:p>
            <a:pPr rtl="0"/>
            <a:r>
              <a:rPr lang="en-US" sz="4000" dirty="0"/>
              <a:t>SYSTEM ANALYSIS</a:t>
            </a:r>
            <a:endParaRPr lang="ar-SA" sz="4000" dirty="0"/>
          </a:p>
        </p:txBody>
      </p:sp>
      <p:sp>
        <p:nvSpPr>
          <p:cNvPr id="7" name="عنوان فرعي 2">
            <a:extLst>
              <a:ext uri="{FF2B5EF4-FFF2-40B4-BE49-F238E27FC236}">
                <a16:creationId xmlns:a16="http://schemas.microsoft.com/office/drawing/2014/main" id="{3F3DDFBA-4C33-4F1A-BB9A-6C9DB3207846}"/>
              </a:ext>
            </a:extLst>
          </p:cNvPr>
          <p:cNvSpPr txBox="1">
            <a:spLocks/>
          </p:cNvSpPr>
          <p:nvPr/>
        </p:nvSpPr>
        <p:spPr>
          <a:xfrm>
            <a:off x="2750519" y="2443879"/>
            <a:ext cx="6099067" cy="519138"/>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0" indent="0" algn="ctr" defTabSz="457200" rtl="1" eaLnBrk="1" latinLnBrk="0" hangingPunct="1">
              <a:spcBef>
                <a:spcPct val="20000"/>
              </a:spcBef>
              <a:spcAft>
                <a:spcPts val="600"/>
              </a:spcAft>
              <a:buClr>
                <a:schemeClr val="tx2"/>
              </a:buClr>
              <a:buSzPct val="70000"/>
              <a:buFont typeface="Wingdings 2" charset="2"/>
              <a:buNone/>
              <a:defRPr sz="2000" kern="1200">
                <a:ln>
                  <a:solidFill>
                    <a:schemeClr val="bg1">
                      <a:lumMod val="75000"/>
                      <a:lumOff val="25000"/>
                      <a:alpha val="10000"/>
                    </a:schemeClr>
                  </a:solidFill>
                </a:ln>
                <a:solidFill>
                  <a:schemeClr val="tx1"/>
                </a:solidFill>
                <a:effectLst>
                  <a:outerShdw blurRad="9525" dist="25400" dir="14640000" algn="tl" rotWithShape="0">
                    <a:schemeClr val="bg1">
                      <a:alpha val="30000"/>
                    </a:schemeClr>
                  </a:outerShdw>
                </a:effectLst>
                <a:latin typeface="+mn-lt"/>
                <a:ea typeface="+mn-ea"/>
                <a:cs typeface="+mn-cs"/>
              </a:defRPr>
            </a:lvl1pPr>
            <a:lvl2pPr marL="457200" indent="0" algn="ctr" defTabSz="457200" rtl="1" eaLnBrk="1" latinLnBrk="0" hangingPunct="1">
              <a:spcBef>
                <a:spcPct val="20000"/>
              </a:spcBef>
              <a:spcAft>
                <a:spcPts val="600"/>
              </a:spcAft>
              <a:buClr>
                <a:schemeClr val="tx2"/>
              </a:buClr>
              <a:buSzPct val="70000"/>
              <a:buFont typeface="Wingdings 2" charset="2"/>
              <a:buNone/>
              <a:defRPr sz="18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2pPr>
            <a:lvl3pPr marL="914400" indent="0" algn="ctr" defTabSz="457200" rtl="1" eaLnBrk="1" latinLnBrk="0" hangingPunct="1">
              <a:spcBef>
                <a:spcPct val="20000"/>
              </a:spcBef>
              <a:spcAft>
                <a:spcPts val="600"/>
              </a:spcAft>
              <a:buClr>
                <a:schemeClr val="tx2"/>
              </a:buClr>
              <a:buSzPct val="70000"/>
              <a:buFont typeface="Wingdings 2" charset="2"/>
              <a:buNone/>
              <a:defRPr sz="16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3pPr>
            <a:lvl4pPr marL="1371600" indent="0" algn="ctr" defTabSz="457200" rtl="1"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4pPr>
            <a:lvl5pPr marL="1828800" indent="0" algn="ctr" defTabSz="457200" rtl="1"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5pPr>
            <a:lvl6pPr marL="2286000" indent="0" algn="ctr" defTabSz="457200" rtl="1"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6pPr>
            <a:lvl7pPr marL="2743200" indent="0" algn="ctr" defTabSz="457200" rtl="1"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7pPr>
            <a:lvl8pPr marL="3200400" indent="0" algn="ctr" defTabSz="457200" rtl="1"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8pPr>
            <a:lvl9pPr marL="3657600" indent="0" algn="ctr" defTabSz="457200" rtl="1"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9pPr>
          </a:lstStyle>
          <a:p>
            <a:pPr algn="l" rtl="0"/>
            <a:r>
              <a:rPr lang="en-US" sz="1600" b="1" dirty="0">
                <a:solidFill>
                  <a:srgbClr val="C00000"/>
                </a:solidFill>
              </a:rPr>
              <a:t>System Requirement </a:t>
            </a:r>
            <a:r>
              <a:rPr lang="en-US" sz="1600" b="1" dirty="0"/>
              <a:t>| Data Analysis </a:t>
            </a:r>
            <a:endParaRPr lang="ar-SA" sz="1600" dirty="0"/>
          </a:p>
        </p:txBody>
      </p:sp>
      <p:sp>
        <p:nvSpPr>
          <p:cNvPr id="4" name="Slide Number Placeholder 3">
            <a:extLst>
              <a:ext uri="{FF2B5EF4-FFF2-40B4-BE49-F238E27FC236}">
                <a16:creationId xmlns:a16="http://schemas.microsoft.com/office/drawing/2014/main" id="{AC0C497F-C014-4B8C-9EB0-E1C6D15AFF16}"/>
              </a:ext>
            </a:extLst>
          </p:cNvPr>
          <p:cNvSpPr>
            <a:spLocks noGrp="1"/>
          </p:cNvSpPr>
          <p:nvPr>
            <p:ph type="sldNum" sz="quarter" idx="12"/>
          </p:nvPr>
        </p:nvSpPr>
        <p:spPr/>
        <p:txBody>
          <a:bodyPr/>
          <a:lstStyle/>
          <a:p>
            <a:fld id="{3A5BB7F2-445A-40CB-BB93-2B2228B503CB}" type="slidenum">
              <a:rPr lang="en-US" smtClean="0"/>
              <a:t>8</a:t>
            </a:fld>
            <a:endParaRPr lang="en-US"/>
          </a:p>
        </p:txBody>
      </p:sp>
    </p:spTree>
    <p:extLst>
      <p:ext uri="{BB962C8B-B14F-4D97-AF65-F5344CB8AC3E}">
        <p14:creationId xmlns:p14="http://schemas.microsoft.com/office/powerpoint/2010/main" val="36563521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8000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cxnSp>
        <p:nvCxnSpPr>
          <p:cNvPr id="4" name="رابط مستقيم 5">
            <a:extLst>
              <a:ext uri="{FF2B5EF4-FFF2-40B4-BE49-F238E27FC236}">
                <a16:creationId xmlns:a16="http://schemas.microsoft.com/office/drawing/2014/main" id="{AD677C8F-3D4D-412B-8A77-4C7F87264E4B}"/>
              </a:ext>
            </a:extLst>
          </p:cNvPr>
          <p:cNvCxnSpPr>
            <a:cxnSpLocks/>
          </p:cNvCxnSpPr>
          <p:nvPr/>
        </p:nvCxnSpPr>
        <p:spPr>
          <a:xfrm>
            <a:off x="2686553" y="1736205"/>
            <a:ext cx="28136" cy="368176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6" name="عنوان فرعي 2">
            <a:extLst>
              <a:ext uri="{FF2B5EF4-FFF2-40B4-BE49-F238E27FC236}">
                <a16:creationId xmlns:a16="http://schemas.microsoft.com/office/drawing/2014/main" id="{5260AB84-EBCE-406C-B8A2-D3A4FF5F2EF3}"/>
              </a:ext>
            </a:extLst>
          </p:cNvPr>
          <p:cNvSpPr txBox="1">
            <a:spLocks/>
          </p:cNvSpPr>
          <p:nvPr/>
        </p:nvSpPr>
        <p:spPr>
          <a:xfrm>
            <a:off x="2714689" y="1598144"/>
            <a:ext cx="8567225" cy="519138"/>
          </a:xfrm>
          <a:prstGeom prst="rect">
            <a:avLst/>
          </a:prstGeom>
          <a:effectLst>
            <a:outerShdw blurRad="25400" dir="17880000">
              <a:srgbClr val="000000">
                <a:alpha val="46000"/>
              </a:srgbClr>
            </a:outerShdw>
          </a:effectLst>
        </p:spPr>
        <p:txBody>
          <a:bodyPr vert="horz" lIns="91440" tIns="45720" rIns="91440" bIns="45720" rtlCol="0" anchor="t">
            <a:noAutofit/>
          </a:bodyPr>
          <a:lstStyle>
            <a:lvl1pPr marL="0" indent="0" algn="ctr" defTabSz="457200" rtl="1" eaLnBrk="1" latinLnBrk="0" hangingPunct="1">
              <a:spcBef>
                <a:spcPct val="20000"/>
              </a:spcBef>
              <a:spcAft>
                <a:spcPts val="600"/>
              </a:spcAft>
              <a:buClr>
                <a:schemeClr val="tx2"/>
              </a:buClr>
              <a:buSzPct val="70000"/>
              <a:buFont typeface="Wingdings 2" charset="2"/>
              <a:buNone/>
              <a:defRPr sz="2000" kern="1200">
                <a:ln>
                  <a:solidFill>
                    <a:schemeClr val="bg1">
                      <a:lumMod val="75000"/>
                      <a:lumOff val="25000"/>
                      <a:alpha val="10000"/>
                    </a:schemeClr>
                  </a:solidFill>
                </a:ln>
                <a:solidFill>
                  <a:schemeClr val="tx1"/>
                </a:solidFill>
                <a:effectLst>
                  <a:outerShdw blurRad="9525" dist="25400" dir="14640000" algn="tl" rotWithShape="0">
                    <a:schemeClr val="bg1">
                      <a:alpha val="30000"/>
                    </a:schemeClr>
                  </a:outerShdw>
                </a:effectLst>
                <a:latin typeface="+mn-lt"/>
                <a:ea typeface="+mn-ea"/>
                <a:cs typeface="+mn-cs"/>
              </a:defRPr>
            </a:lvl1pPr>
            <a:lvl2pPr marL="457200" indent="0" algn="ctr" defTabSz="457200" rtl="1" eaLnBrk="1" latinLnBrk="0" hangingPunct="1">
              <a:spcBef>
                <a:spcPct val="20000"/>
              </a:spcBef>
              <a:spcAft>
                <a:spcPts val="600"/>
              </a:spcAft>
              <a:buClr>
                <a:schemeClr val="tx2"/>
              </a:buClr>
              <a:buSzPct val="70000"/>
              <a:buFont typeface="Wingdings 2" charset="2"/>
              <a:buNone/>
              <a:defRPr sz="18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2pPr>
            <a:lvl3pPr marL="914400" indent="0" algn="ctr" defTabSz="457200" rtl="1" eaLnBrk="1" latinLnBrk="0" hangingPunct="1">
              <a:spcBef>
                <a:spcPct val="20000"/>
              </a:spcBef>
              <a:spcAft>
                <a:spcPts val="600"/>
              </a:spcAft>
              <a:buClr>
                <a:schemeClr val="tx2"/>
              </a:buClr>
              <a:buSzPct val="70000"/>
              <a:buFont typeface="Wingdings 2" charset="2"/>
              <a:buNone/>
              <a:defRPr sz="16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3pPr>
            <a:lvl4pPr marL="1371600" indent="0" algn="ctr" defTabSz="457200" rtl="1"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4pPr>
            <a:lvl5pPr marL="1828800" indent="0" algn="ctr" defTabSz="457200" rtl="1"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5pPr>
            <a:lvl6pPr marL="2286000" indent="0" algn="ctr" defTabSz="457200" rtl="1"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6pPr>
            <a:lvl7pPr marL="2743200" indent="0" algn="ctr" defTabSz="457200" rtl="1"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7pPr>
            <a:lvl8pPr marL="3200400" indent="0" algn="ctr" defTabSz="457200" rtl="1"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8pPr>
            <a:lvl9pPr marL="3657600" indent="0" algn="ctr" defTabSz="457200" rtl="1"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9pPr>
          </a:lstStyle>
          <a:p>
            <a:pPr algn="l" rtl="0"/>
            <a:r>
              <a:rPr lang="en-US" sz="3200" b="1" dirty="0"/>
              <a:t>Functional Requirement</a:t>
            </a:r>
          </a:p>
        </p:txBody>
      </p:sp>
      <p:sp>
        <p:nvSpPr>
          <p:cNvPr id="7" name="مربع نص 3">
            <a:extLst>
              <a:ext uri="{FF2B5EF4-FFF2-40B4-BE49-F238E27FC236}">
                <a16:creationId xmlns:a16="http://schemas.microsoft.com/office/drawing/2014/main" id="{C7CB1C72-039B-436A-8B00-CFEDD956D05D}"/>
              </a:ext>
            </a:extLst>
          </p:cNvPr>
          <p:cNvSpPr txBox="1"/>
          <p:nvPr/>
        </p:nvSpPr>
        <p:spPr>
          <a:xfrm>
            <a:off x="2714689" y="2370978"/>
            <a:ext cx="8567225" cy="2308324"/>
          </a:xfrm>
          <a:prstGeom prst="rect">
            <a:avLst/>
          </a:prstGeom>
          <a:noFill/>
        </p:spPr>
        <p:txBody>
          <a:bodyPr wrap="square" rtlCol="1">
            <a:spAutoFit/>
          </a:bodyPr>
          <a:lstStyle/>
          <a:p>
            <a:r>
              <a:rPr lang="en-US" sz="2400" dirty="0"/>
              <a:t>• Create a new book (offer) by entering (book details, book price, book category).</a:t>
            </a:r>
          </a:p>
          <a:p>
            <a:endParaRPr lang="en-US" sz="2400" dirty="0"/>
          </a:p>
          <a:p>
            <a:r>
              <a:rPr lang="en-US" sz="2400" dirty="0"/>
              <a:t>• Save the new book (offer) data in the database.</a:t>
            </a:r>
          </a:p>
          <a:p>
            <a:endParaRPr lang="en-US" sz="2400" dirty="0"/>
          </a:p>
          <a:p>
            <a:r>
              <a:rPr lang="en-US" sz="2400" dirty="0"/>
              <a:t>• Support for Arabic users.</a:t>
            </a:r>
            <a:endParaRPr lang="ar-SA" sz="2400" dirty="0"/>
          </a:p>
        </p:txBody>
      </p:sp>
      <p:sp>
        <p:nvSpPr>
          <p:cNvPr id="5" name="Slide Number Placeholder 4">
            <a:extLst>
              <a:ext uri="{FF2B5EF4-FFF2-40B4-BE49-F238E27FC236}">
                <a16:creationId xmlns:a16="http://schemas.microsoft.com/office/drawing/2014/main" id="{76E752CD-9CFD-43EE-8F62-020BCBB5069F}"/>
              </a:ext>
            </a:extLst>
          </p:cNvPr>
          <p:cNvSpPr>
            <a:spLocks noGrp="1"/>
          </p:cNvSpPr>
          <p:nvPr>
            <p:ph type="sldNum" sz="quarter" idx="12"/>
          </p:nvPr>
        </p:nvSpPr>
        <p:spPr/>
        <p:txBody>
          <a:bodyPr/>
          <a:lstStyle/>
          <a:p>
            <a:fld id="{3A5BB7F2-445A-40CB-BB93-2B2228B503CB}" type="slidenum">
              <a:rPr lang="en-US" smtClean="0"/>
              <a:t>9</a:t>
            </a:fld>
            <a:endParaRPr lang="en-US"/>
          </a:p>
        </p:txBody>
      </p:sp>
    </p:spTree>
    <p:extLst>
      <p:ext uri="{BB962C8B-B14F-4D97-AF65-F5344CB8AC3E}">
        <p14:creationId xmlns:p14="http://schemas.microsoft.com/office/powerpoint/2010/main" val="3170681581"/>
      </p:ext>
    </p:extLst>
  </p:cSld>
  <p:clrMapOvr>
    <a:masterClrMapping/>
  </p:clrMapOvr>
</p:sld>
</file>

<file path=ppt/theme/theme1.xml><?xml version="1.0" encoding="utf-8"?>
<a:theme xmlns:a="http://schemas.openxmlformats.org/drawingml/2006/main" name="Wisp">
  <a:themeElements>
    <a:clrScheme name="Yellow Orange">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Wisp</Template>
  <TotalTime>348</TotalTime>
  <Words>1032</Words>
  <Application>Microsoft Office PowerPoint</Application>
  <PresentationFormat>شاشة عريضة</PresentationFormat>
  <Paragraphs>203</Paragraphs>
  <Slides>56</Slides>
  <Notes>39</Notes>
  <HiddenSlides>0</HiddenSlides>
  <MMClips>0</MMClips>
  <ScaleCrop>false</ScaleCrop>
  <HeadingPairs>
    <vt:vector size="6" baseType="variant">
      <vt:variant>
        <vt:lpstr>الخطوط المستخدمة</vt:lpstr>
      </vt:variant>
      <vt:variant>
        <vt:i4>6</vt:i4>
      </vt:variant>
      <vt:variant>
        <vt:lpstr>نسق</vt:lpstr>
      </vt:variant>
      <vt:variant>
        <vt:i4>1</vt:i4>
      </vt:variant>
      <vt:variant>
        <vt:lpstr>عناوين الشرائح</vt:lpstr>
      </vt:variant>
      <vt:variant>
        <vt:i4>56</vt:i4>
      </vt:variant>
    </vt:vector>
  </HeadingPairs>
  <TitlesOfParts>
    <vt:vector size="63" baseType="lpstr">
      <vt:lpstr>Arial</vt:lpstr>
      <vt:lpstr>Arial Narrow</vt:lpstr>
      <vt:lpstr>Calibri</vt:lpstr>
      <vt:lpstr>Century Gothic</vt:lpstr>
      <vt:lpstr>Times New Roman</vt:lpstr>
      <vt:lpstr>Wingdings 3</vt:lpstr>
      <vt:lpstr>Wisp</vt:lpstr>
      <vt:lpstr>ABBA -Abandoned Book Box Application </vt:lpstr>
      <vt:lpstr>عرض تقديمي في PowerPoint</vt:lpstr>
      <vt:lpstr>INTRODUCTION</vt:lpstr>
      <vt:lpstr>عرض تقديمي في PowerPoint</vt:lpstr>
      <vt:lpstr>عرض تقديمي في PowerPoint</vt:lpstr>
      <vt:lpstr>عرض تقديمي في PowerPoint</vt:lpstr>
      <vt:lpstr>عرض تقديمي في PowerPoint</vt:lpstr>
      <vt:lpstr>SYSTEM ANALYSIS</vt:lpstr>
      <vt:lpstr>عرض تقديمي في PowerPoint</vt:lpstr>
      <vt:lpstr>عرض تقديمي في PowerPoint</vt:lpstr>
      <vt:lpstr>SYSTEM ANALYSIS</vt:lpstr>
      <vt:lpstr>Data Analysis </vt:lpstr>
      <vt:lpstr>عرض تقديمي في PowerPoint</vt:lpstr>
      <vt:lpstr>عرض تقديمي في PowerPoint</vt:lpstr>
      <vt:lpstr>عرض تقديمي في PowerPoint</vt:lpstr>
      <vt:lpstr>عرض تقديمي في PowerPoint</vt:lpstr>
      <vt:lpstr>INTERFACES</vt:lpstr>
      <vt:lpstr>عرض تقديمي في PowerPoint</vt:lpstr>
      <vt:lpstr>DESIGN CONSIDERATION</vt:lpstr>
      <vt:lpstr>عرض تقديمي في PowerPoint</vt:lpstr>
      <vt:lpstr>عرض تقديمي في PowerPoint</vt:lpstr>
      <vt:lpstr>SYSTEM DESIGN</vt:lpstr>
      <vt:lpstr>عرض تقديمي في PowerPoint</vt:lpstr>
      <vt:lpstr>عرض تقديمي في PowerPoint</vt:lpstr>
      <vt:lpstr>عرض تقديمي في PowerPoint</vt:lpstr>
      <vt:lpstr>عرض تقديمي في PowerPoint</vt:lpstr>
      <vt:lpstr>IMPLEMENTATION AND VALIDATION</vt:lpstr>
      <vt:lpstr>عرض تقديمي في PowerPoint</vt:lpstr>
      <vt:lpstr>عرض تقديمي في PowerPoint</vt:lpstr>
      <vt:lpstr>عرض تقديمي في PowerPoint</vt:lpstr>
      <vt:lpstr>عرض تقديمي في PowerPoint</vt:lpstr>
      <vt:lpstr>عرض تقديمي في PowerPoint</vt:lpstr>
      <vt:lpstr>Customer side </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Seller side</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ABBA -Abandoned Book Box Application </dc:title>
  <dc:creator>Wael Ahmad</dc:creator>
  <cp:lastModifiedBy>Wael Alghamdi</cp:lastModifiedBy>
  <cp:revision>109</cp:revision>
  <dcterms:created xsi:type="dcterms:W3CDTF">2021-12-12T04:46:14Z</dcterms:created>
  <dcterms:modified xsi:type="dcterms:W3CDTF">2025-05-19T10:17:10Z</dcterms:modified>
</cp:coreProperties>
</file>